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4660"/>
  </p:normalViewPr>
  <p:slideViewPr>
    <p:cSldViewPr snapToGrid="0">
      <p:cViewPr varScale="1">
        <p:scale>
          <a:sx n="90" d="100"/>
          <a:sy n="90" d="100"/>
        </p:scale>
        <p:origin x="40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a-ES"/>
              <a:t>Feu clic aquí per editar l'estil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àmic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a-ES"/>
              <a:t>Feu clic aquí per editar l'estil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dirty="0"/>
              <a:t>Feu clic a la icona per afegir una imatge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ol i l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a-ES"/>
              <a:t>Feu clic aquí per editar l'estil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a-ES"/>
              <a:t>Feu clic aquí per editar l'estil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a-ES"/>
              <a:t>Feu clic aquí per editar estils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geta d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a-ES"/>
              <a:t>Feu clic aquí per editar l'estil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rgeta de nom d'ofer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a-ES"/>
              <a:t>Feu clic aquí per editar l'estil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tader o fal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a-ES"/>
              <a:t>Feu clic aquí per editar l'estil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ncho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a-ES"/>
              <a:t>Feu clic aquí per editar l'estil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a-ES"/>
              <a:t>Feu clic aquí per editar l'estil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a-ES"/>
              <a:t>Feu clic aquí per editar l'estil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a-ES"/>
              <a:t>Feu clic aquí per editar l'estil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dirty="0"/>
              <a:t>Feu clic a la icona per afegir una imatge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p:txBody>
          <a:bodyPr/>
          <a:lstStyle/>
          <a:p>
            <a:fld id="{B61BEF0D-F0BB-DE4B-95CE-6DB70DBA9567}" type="datetimeFigureOut">
              <a:rPr lang="en-US" dirty="0"/>
              <a:pPr/>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p:txBody>
          <a:bodyPr/>
          <a:lstStyle/>
          <a:p>
            <a:r>
              <a:rPr lang="ca-ES" dirty="0">
                <a:latin typeface="Comic Sans MS" panose="030F0702030302020204" pitchFamily="66" charset="0"/>
              </a:rPr>
              <a:t>Saló del Tinell</a:t>
            </a:r>
          </a:p>
        </p:txBody>
      </p:sp>
      <p:sp>
        <p:nvSpPr>
          <p:cNvPr id="3" name="Subtítol 2"/>
          <p:cNvSpPr>
            <a:spLocks noGrp="1"/>
          </p:cNvSpPr>
          <p:nvPr>
            <p:ph type="subTitle" idx="1"/>
          </p:nvPr>
        </p:nvSpPr>
        <p:spPr>
          <a:xfrm>
            <a:off x="2692398" y="3554569"/>
            <a:ext cx="6815669" cy="1764406"/>
          </a:xfrm>
        </p:spPr>
        <p:txBody>
          <a:bodyPr>
            <a:normAutofit/>
          </a:bodyPr>
          <a:lstStyle/>
          <a:p>
            <a:pPr algn="l"/>
            <a:r>
              <a:rPr lang="es-ES_tradnl" sz="2800" dirty="0">
                <a:latin typeface="Comic Sans MS" panose="030F0702030302020204" pitchFamily="66" charset="0"/>
              </a:rPr>
              <a:t>Se encuentra en la </a:t>
            </a:r>
          </a:p>
          <a:p>
            <a:pPr algn="l"/>
            <a:r>
              <a:rPr lang="es-ES_tradnl" sz="2800" dirty="0">
                <a:latin typeface="Comic Sans MS" panose="030F0702030302020204" pitchFamily="66" charset="0"/>
              </a:rPr>
              <a:t>Plaza del Rey </a:t>
            </a:r>
          </a:p>
          <a:p>
            <a:pPr algn="l"/>
            <a:r>
              <a:rPr lang="es-ES_tradnl" sz="2800" dirty="0">
                <a:latin typeface="Comic Sans MS" panose="030F0702030302020204" pitchFamily="66" charset="0"/>
              </a:rPr>
              <a:t>de Barcelona.</a:t>
            </a:r>
          </a:p>
        </p:txBody>
      </p:sp>
      <p:pic>
        <p:nvPicPr>
          <p:cNvPr id="4" name="Contenidor de contingut 3"/>
          <p:cNvPicPr>
            <a:picLocks noChangeAspect="1"/>
          </p:cNvPicPr>
          <p:nvPr/>
        </p:nvPicPr>
        <p:blipFill rotWithShape="1">
          <a:blip r:embed="rId2"/>
          <a:srcRect l="7807" t="15302" r="9044" b="14052"/>
          <a:stretch/>
        </p:blipFill>
        <p:spPr>
          <a:xfrm>
            <a:off x="6100232" y="3626124"/>
            <a:ext cx="3181082" cy="16928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348771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s-ES_tradnl" dirty="0">
                <a:latin typeface="Comic Sans MS" panose="030F0702030302020204" pitchFamily="66" charset="0"/>
              </a:rPr>
              <a:t>Saló del Tinell</a:t>
            </a:r>
          </a:p>
        </p:txBody>
      </p:sp>
      <p:sp>
        <p:nvSpPr>
          <p:cNvPr id="5" name="Contenidor de contingut 4"/>
          <p:cNvSpPr>
            <a:spLocks noGrp="1"/>
          </p:cNvSpPr>
          <p:nvPr>
            <p:ph idx="1"/>
          </p:nvPr>
        </p:nvSpPr>
        <p:spPr/>
        <p:txBody>
          <a:bodyPr>
            <a:normAutofit fontScale="92500" lnSpcReduction="10000"/>
          </a:bodyPr>
          <a:lstStyle/>
          <a:p>
            <a:r>
              <a:rPr lang="es-ES_tradnl" dirty="0">
                <a:latin typeface="Comic Sans MS" panose="030F0702030302020204" pitchFamily="66" charset="0"/>
              </a:rPr>
              <a:t>Sus características: rosetones, tapices, arcos de medio punto, arcos apuntados y unos pilares muy decorados.</a:t>
            </a:r>
          </a:p>
          <a:p>
            <a:r>
              <a:rPr lang="es-ES_tradnl" dirty="0">
                <a:latin typeface="Comic Sans MS" panose="030F0702030302020204" pitchFamily="66" charset="0"/>
              </a:rPr>
              <a:t>Tiene un estado de conservación muy bueno ya que entre los años 1952 y 1953 se realizó una pequeña restauración, ahora en la actualidad es un lugar para exposiciones. </a:t>
            </a:r>
          </a:p>
          <a:p>
            <a:r>
              <a:rPr lang="es-ES_tradnl" dirty="0">
                <a:latin typeface="Comic Sans MS" panose="030F0702030302020204" pitchFamily="66" charset="0"/>
              </a:rPr>
              <a:t>Es románico pero como antes tardaban mucho en construir todo este tipo de edificios se acabó construyendo con la arquitectura  gótica. Fue construido en el siglo XIV por encargo del rey Pere el </a:t>
            </a:r>
            <a:r>
              <a:rPr lang="es-ES_tradnl" dirty="0" err="1">
                <a:latin typeface="Comic Sans MS" panose="030F0702030302020204" pitchFamily="66" charset="0"/>
              </a:rPr>
              <a:t>Cerimoniós</a:t>
            </a:r>
            <a:r>
              <a:rPr lang="es-ES_tradnl" dirty="0">
                <a:latin typeface="Comic Sans MS" panose="030F0702030302020204" pitchFamily="66" charset="0"/>
              </a:rPr>
              <a:t>, a manos del arquitecto Guillem Carbonell.</a:t>
            </a:r>
          </a:p>
          <a:p>
            <a:endParaRPr lang="es-ES_tradnl" dirty="0"/>
          </a:p>
        </p:txBody>
      </p:sp>
      <p:pic>
        <p:nvPicPr>
          <p:cNvPr id="3" name="Imatge 2"/>
          <p:cNvPicPr>
            <a:picLocks noChangeAspect="1"/>
          </p:cNvPicPr>
          <p:nvPr/>
        </p:nvPicPr>
        <p:blipFill rotWithShape="1">
          <a:blip r:embed="rId2">
            <a:extLst>
              <a:ext uri="{28A0092B-C50C-407E-A947-70E740481C1C}">
                <a14:useLocalDpi xmlns:a14="http://schemas.microsoft.com/office/drawing/2010/main" val="0"/>
              </a:ext>
            </a:extLst>
          </a:blip>
          <a:srcRect b="53882"/>
          <a:stretch/>
        </p:blipFill>
        <p:spPr>
          <a:xfrm>
            <a:off x="1223281" y="631057"/>
            <a:ext cx="9745435" cy="1925875"/>
          </a:xfrm>
          <a:prstGeom prst="rect">
            <a:avLst/>
          </a:prstGeom>
        </p:spPr>
      </p:pic>
    </p:spTree>
    <p:extLst>
      <p:ext uri="{BB962C8B-B14F-4D97-AF65-F5344CB8AC3E}">
        <p14:creationId xmlns:p14="http://schemas.microsoft.com/office/powerpoint/2010/main" val="324362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latin typeface="Comic Sans MS" panose="030F0702030302020204" pitchFamily="66" charset="0"/>
              </a:rPr>
              <a:t>Saló del Tinell</a:t>
            </a:r>
          </a:p>
        </p:txBody>
      </p:sp>
      <p:sp>
        <p:nvSpPr>
          <p:cNvPr id="5" name="Contenidor de contingut 4"/>
          <p:cNvSpPr>
            <a:spLocks noGrp="1"/>
          </p:cNvSpPr>
          <p:nvPr>
            <p:ph idx="1"/>
          </p:nvPr>
        </p:nvSpPr>
        <p:spPr>
          <a:xfrm>
            <a:off x="1295402" y="2902857"/>
            <a:ext cx="9601196" cy="2989942"/>
          </a:xfrm>
        </p:spPr>
        <p:txBody>
          <a:bodyPr>
            <a:normAutofit/>
          </a:bodyPr>
          <a:lstStyle/>
          <a:p>
            <a:pPr marL="0" indent="0">
              <a:buNone/>
            </a:pPr>
            <a:r>
              <a:rPr lang="es-ES_tradnl" dirty="0">
                <a:latin typeface="Comic Sans MS" panose="030F0702030302020204" pitchFamily="66" charset="0"/>
              </a:rPr>
              <a:t> </a:t>
            </a:r>
          </a:p>
          <a:p>
            <a:r>
              <a:rPr lang="es-ES_tradnl" dirty="0">
                <a:latin typeface="Comic Sans MS" panose="030F0702030302020204" pitchFamily="66" charset="0"/>
              </a:rPr>
              <a:t> Mi opinión es que vale la pena visitarlo por su decoración, sus rosetones, sus tapices y por sus exposiciones.</a:t>
            </a:r>
          </a:p>
          <a:p>
            <a:r>
              <a:rPr lang="es-ES_tradnl" dirty="0">
                <a:latin typeface="Comic Sans MS" panose="030F0702030302020204" pitchFamily="66" charset="0"/>
              </a:rPr>
              <a:t> Se dice que los reyes católicos  recibieron a  Cristóbal Colon en este lugar cuando regresó de descubrir América.</a:t>
            </a:r>
          </a:p>
          <a:p>
            <a:r>
              <a:rPr lang="es-ES_tradnl" dirty="0">
                <a:latin typeface="Comic Sans MS" panose="030F0702030302020204" pitchFamily="66" charset="0"/>
              </a:rPr>
              <a:t>El acceso no es gratuito.</a:t>
            </a:r>
          </a:p>
          <a:p>
            <a:pPr marL="0" indent="0">
              <a:buNone/>
            </a:pPr>
            <a:endParaRPr lang="es-ES_tradnl" dirty="0">
              <a:latin typeface="Comic Sans MS" panose="030F0702030302020204" pitchFamily="66" charset="0"/>
            </a:endParaRPr>
          </a:p>
          <a:p>
            <a:endParaRPr lang="es-ES_tradnl" dirty="0">
              <a:latin typeface="Comic Sans MS" panose="030F0702030302020204" pitchFamily="66" charset="0"/>
            </a:endParaRPr>
          </a:p>
        </p:txBody>
      </p:sp>
      <p:sp>
        <p:nvSpPr>
          <p:cNvPr id="3" name="Rectangle 2"/>
          <p:cNvSpPr/>
          <p:nvPr/>
        </p:nvSpPr>
        <p:spPr>
          <a:xfrm>
            <a:off x="5388114" y="3244334"/>
            <a:ext cx="248786" cy="369332"/>
          </a:xfrm>
          <a:prstGeom prst="rect">
            <a:avLst/>
          </a:prstGeom>
        </p:spPr>
        <p:txBody>
          <a:bodyPr wrap="none">
            <a:spAutoFit/>
          </a:bodyPr>
          <a:lstStyle/>
          <a:p>
            <a:r>
              <a:rPr lang="ca-ES" dirty="0">
                <a:solidFill>
                  <a:srgbClr val="222222"/>
                </a:solidFill>
                <a:latin typeface="Arial" panose="020B0604020202020204" pitchFamily="34" charset="0"/>
              </a:rPr>
              <a:t> </a:t>
            </a:r>
            <a:endParaRPr lang="ca-ES" dirty="0"/>
          </a:p>
        </p:txBody>
      </p:sp>
      <p:pic>
        <p:nvPicPr>
          <p:cNvPr id="4" name="Imatge 3"/>
          <p:cNvPicPr>
            <a:picLocks noChangeAspect="1"/>
          </p:cNvPicPr>
          <p:nvPr/>
        </p:nvPicPr>
        <p:blipFill rotWithShape="1">
          <a:blip r:embed="rId2">
            <a:extLst>
              <a:ext uri="{28A0092B-C50C-407E-A947-70E740481C1C}">
                <a14:useLocalDpi xmlns:a14="http://schemas.microsoft.com/office/drawing/2010/main" val="0"/>
              </a:ext>
            </a:extLst>
          </a:blip>
          <a:srcRect t="1" b="46672"/>
          <a:stretch/>
        </p:blipFill>
        <p:spPr>
          <a:xfrm>
            <a:off x="1151163" y="623724"/>
            <a:ext cx="9745435" cy="2151477"/>
          </a:xfrm>
          <a:prstGeom prst="rect">
            <a:avLst/>
          </a:prstGeom>
        </p:spPr>
      </p:pic>
    </p:spTree>
    <p:extLst>
      <p:ext uri="{BB962C8B-B14F-4D97-AF65-F5344CB8AC3E}">
        <p14:creationId xmlns:p14="http://schemas.microsoft.com/office/powerpoint/2010/main" val="828354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à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153</TotalTime>
  <Words>163</Words>
  <Application>Microsoft Office PowerPoint</Application>
  <PresentationFormat>Panorámica</PresentationFormat>
  <Paragraphs>14</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Comic Sans MS</vt:lpstr>
      <vt:lpstr>Garamond</vt:lpstr>
      <vt:lpstr>Orgànic</vt:lpstr>
      <vt:lpstr>Saló del Tinell</vt:lpstr>
      <vt:lpstr>Saló del Tinell</vt:lpstr>
      <vt:lpstr>Saló del Tinell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Saló delTinell</dc:title>
  <dc:creator>alumne</dc:creator>
  <cp:lastModifiedBy>Marta Conde Cros</cp:lastModifiedBy>
  <cp:revision>16</cp:revision>
  <dcterms:created xsi:type="dcterms:W3CDTF">2019-05-12T22:21:47Z</dcterms:created>
  <dcterms:modified xsi:type="dcterms:W3CDTF">2019-05-31T11:03:57Z</dcterms:modified>
</cp:coreProperties>
</file>