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16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/>
              <a:t>Feu clic aquí per editar l'estil de subtítols del patró.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ol i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geta d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a-ES"/>
              <a:t>Feu clic aquí per editar estils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geta de nom d'ofer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a-ES"/>
              <a:t>Feu clic aquí per editar estils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der o f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a-ES"/>
              <a:t>Feu clic aquí per editar estils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a-ES" dirty="0"/>
              <a:t>Feu clic a la icona per afegir una imatge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1842449" y="1050878"/>
            <a:ext cx="5827593" cy="1419366"/>
          </a:xfrm>
        </p:spPr>
        <p:txBody>
          <a:bodyPr>
            <a:normAutofit fontScale="90000"/>
          </a:bodyPr>
          <a:lstStyle/>
          <a:p>
            <a:r>
              <a:rPr lang="ca-ES" dirty="0"/>
              <a:t>TORRE RODONA</a:t>
            </a:r>
            <a:br>
              <a:rPr lang="ca-ES" dirty="0"/>
            </a:br>
            <a:endParaRPr lang="ca-ES" dirty="0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2575566" y="2975212"/>
            <a:ext cx="8629246" cy="2634018"/>
          </a:xfrm>
        </p:spPr>
        <p:txBody>
          <a:bodyPr>
            <a:normAutofit/>
          </a:bodyPr>
          <a:lstStyle/>
          <a:p>
            <a:r>
              <a:rPr lang="ca-ES" dirty="0"/>
              <a:t>La torre rodona se </a:t>
            </a:r>
            <a:r>
              <a:rPr lang="es-ES" dirty="0"/>
              <a:t>encuentra</a:t>
            </a:r>
            <a:r>
              <a:rPr lang="ca-ES" dirty="0"/>
              <a:t> en Barcelona, en la</a:t>
            </a:r>
            <a:r>
              <a:rPr lang="es-ES" dirty="0"/>
              <a:t> calle </a:t>
            </a:r>
            <a:r>
              <a:rPr lang="ca-ES" dirty="0"/>
              <a:t>Doctor Salvador Cardenal 7-c. Sabino Arana 27. La torre rodona se situa cerca del Camp Nou.</a:t>
            </a:r>
          </a:p>
          <a:p>
            <a:endParaRPr lang="ca-ES" dirty="0"/>
          </a:p>
        </p:txBody>
      </p:sp>
      <p:sp>
        <p:nvSpPr>
          <p:cNvPr id="4" name="QuadreDeText 3"/>
          <p:cNvSpPr txBox="1"/>
          <p:nvPr/>
        </p:nvSpPr>
        <p:spPr>
          <a:xfrm>
            <a:off x="1555845" y="2210938"/>
            <a:ext cx="7492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/>
              <a:t>LA TORRE RODONA ES  DE ESTILO ROMÁNICO</a:t>
            </a:r>
          </a:p>
        </p:txBody>
      </p:sp>
      <p:pic>
        <p:nvPicPr>
          <p:cNvPr id="5" name="Imatge 4"/>
          <p:cNvPicPr>
            <a:picLocks noChangeAspect="1"/>
          </p:cNvPicPr>
          <p:nvPr/>
        </p:nvPicPr>
        <p:blipFill rotWithShape="1">
          <a:blip r:embed="rId2"/>
          <a:srcRect l="37869" t="9345" r="23426" b="34498"/>
          <a:stretch/>
        </p:blipFill>
        <p:spPr>
          <a:xfrm>
            <a:off x="5500048" y="3794920"/>
            <a:ext cx="5117911" cy="2837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677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36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0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0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24" decel="50000">
                                          <p:stCondLst>
                                            <p:cond delay="100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0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0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2497540" y="736979"/>
            <a:ext cx="9007072" cy="5174243"/>
          </a:xfrm>
        </p:spPr>
        <p:txBody>
          <a:bodyPr>
            <a:normAutofit/>
          </a:bodyPr>
          <a:lstStyle/>
          <a:p>
            <a:r>
              <a:rPr lang="es-ES" dirty="0"/>
              <a:t>La torre rodona se construyó a finales del siglo X y era una de las numerosas torres de defensa que  había en los caminos que conducían a Barcelona en aquella época. Servían para defender la Ciudad durante las batallas entre cristianos y musulmanes.</a:t>
            </a:r>
          </a:p>
          <a:p>
            <a:pPr marL="0" indent="0">
              <a:buNone/>
            </a:pPr>
            <a:endParaRPr lang="es-ES" dirty="0"/>
          </a:p>
          <a:p>
            <a:r>
              <a:rPr lang="es-ES" dirty="0"/>
              <a:t>La torre rodona es una torre redonda de defensa.</a:t>
            </a:r>
          </a:p>
          <a:p>
            <a:pPr marL="0" indent="0">
              <a:buNone/>
            </a:pPr>
            <a:endParaRPr lang="es-ES" dirty="0"/>
          </a:p>
          <a:p>
            <a:r>
              <a:rPr lang="es-ES" dirty="0"/>
              <a:t>La torre rodona se construyó para que defendiera la ciudad.</a:t>
            </a:r>
          </a:p>
          <a:p>
            <a:pPr marL="0" indent="0">
              <a:buNone/>
            </a:pPr>
            <a:endParaRPr lang="es-ES" dirty="0"/>
          </a:p>
          <a:p>
            <a:r>
              <a:rPr lang="es-ES" dirty="0"/>
              <a:t>La parte que se conserva es una vuelta esférica de piedras escuadradas de 5,5 m de diámetro y 4,5 m de altura.</a:t>
            </a:r>
          </a:p>
          <a:p>
            <a:pPr marL="0" indent="0">
              <a:buNone/>
            </a:pPr>
            <a:endParaRPr lang="es-ES" dirty="0"/>
          </a:p>
          <a:p>
            <a:r>
              <a:rPr lang="es-ES" dirty="0"/>
              <a:t>Yo he escogido esta </a:t>
            </a:r>
            <a:r>
              <a:rPr lang="es-ES"/>
              <a:t>torre porque  </a:t>
            </a:r>
            <a:r>
              <a:rPr lang="es-ES" dirty="0"/>
              <a:t>me parece más interesante el románico que el gótico. Y también por su forma.</a:t>
            </a:r>
          </a:p>
        </p:txBody>
      </p:sp>
    </p:spTree>
    <p:extLst>
      <p:ext uri="{BB962C8B-B14F-4D97-AF65-F5344CB8AC3E}">
        <p14:creationId xmlns:p14="http://schemas.microsoft.com/office/powerpoint/2010/main" val="3787297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loc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135</TotalTime>
  <Words>150</Words>
  <Application>Microsoft Office PowerPoint</Application>
  <PresentationFormat>Panorámica</PresentationFormat>
  <Paragraphs>12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Floc</vt:lpstr>
      <vt:lpstr>TORRE RODONA 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TORRE REDONDA</dc:title>
  <dc:creator>alumne</dc:creator>
  <cp:lastModifiedBy>Marta Conde Cros</cp:lastModifiedBy>
  <cp:revision>14</cp:revision>
  <dcterms:created xsi:type="dcterms:W3CDTF">2019-05-15T06:39:11Z</dcterms:created>
  <dcterms:modified xsi:type="dcterms:W3CDTF">2019-05-31T11:09:31Z</dcterms:modified>
</cp:coreProperties>
</file>