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a-ES"/>
              <a:t>Feu clic aquí per editar l'estil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35709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àmica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a-ES"/>
              <a:t>Feu clic aquí per editar l'estil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a:t>Feu clic a la icona per afegir una imatge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Date Placeholder 4"/>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93726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ol i l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a-ES"/>
              <a:t>Feu clic aquí per editar l'estil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4" name="Date Placeholder 3"/>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237679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a-ES"/>
              <a:t>Feu clic aquí per editar l'estil</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4" name="Date Placeholder 3"/>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8380076-2FF6-48A2-B2EC-4F2B65E2ED62}" type="slidenum">
              <a:rPr lang="ca-ES" smtClean="0"/>
              <a:t>‹Nº›</a:t>
            </a:fld>
            <a:endParaRPr lang="ca-E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81642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geta d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ca-ES"/>
              <a:t>Feu clic aquí per editar l'estil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20022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a-ES"/>
              <a:t>Feu clic aquí per editar l'estil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4"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65321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a d'imat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a-ES"/>
              <a:t>Feu clic aquí per editar l'estil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a:t>Feu clic a la icona per afegir una imatge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a:t>Feu clic a la icona per afegir una imatge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a:t>Feu clic a la icona per afegir una imatge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4"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223511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nchor="t" anchorCtr="0"/>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2703861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a-ES"/>
              <a:t>Feu clic aquí per editar l'estil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404115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126696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a-ES"/>
              <a:t>Feu clic aquí per editar l'estil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193670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123497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a-ES"/>
              <a:t>Feu clic aquí per editar l'estil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8" name="Footer Placeholder 7"/>
          <p:cNvSpPr>
            <a:spLocks noGrp="1"/>
          </p:cNvSpPr>
          <p:nvPr>
            <p:ph type="ftr" sz="quarter" idx="11"/>
          </p:nvPr>
        </p:nvSpPr>
        <p:spPr/>
        <p:txBody>
          <a:bodyPr/>
          <a:lstStyle/>
          <a:p>
            <a:endParaRPr lang="ca-ES" dirty="0"/>
          </a:p>
        </p:txBody>
      </p:sp>
      <p:sp>
        <p:nvSpPr>
          <p:cNvPr id="9" name="Slide Number Placeholder 8"/>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408694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7" name="Date Placeholder 2"/>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3"/>
          <p:cNvSpPr>
            <a:spLocks noGrp="1"/>
          </p:cNvSpPr>
          <p:nvPr>
            <p:ph type="ftr" sz="quarter" idx="11"/>
          </p:nvPr>
        </p:nvSpPr>
        <p:spPr/>
        <p:txBody>
          <a:bodyPr/>
          <a:lstStyle/>
          <a:p>
            <a:endParaRPr lang="ca-ES" dirty="0"/>
          </a:p>
        </p:txBody>
      </p:sp>
      <p:sp>
        <p:nvSpPr>
          <p:cNvPr id="6" name="Slide Number Placeholder 4"/>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338689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2"/>
          <p:cNvSpPr>
            <a:spLocks noGrp="1"/>
          </p:cNvSpPr>
          <p:nvPr>
            <p:ph type="ftr" sz="quarter" idx="11"/>
          </p:nvPr>
        </p:nvSpPr>
        <p:spPr/>
        <p:txBody>
          <a:bodyPr/>
          <a:lstStyle/>
          <a:p>
            <a:endParaRPr lang="ca-ES" dirty="0"/>
          </a:p>
        </p:txBody>
      </p:sp>
      <p:sp>
        <p:nvSpPr>
          <p:cNvPr id="6" name="Slide Number Placeholder 3"/>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200644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ca-ES"/>
              <a:t>Feu clic aquí per editar l'estil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7" name="Date Placeholder 4"/>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5" name="Footer Placeholder 5"/>
          <p:cNvSpPr>
            <a:spLocks noGrp="1"/>
          </p:cNvSpPr>
          <p:nvPr>
            <p:ph type="ftr" sz="quarter" idx="11"/>
          </p:nvPr>
        </p:nvSpPr>
        <p:spPr/>
        <p:txBody>
          <a:bodyPr/>
          <a:lstStyle/>
          <a:p>
            <a:endParaRPr lang="ca-ES" dirty="0"/>
          </a:p>
        </p:txBody>
      </p:sp>
      <p:sp>
        <p:nvSpPr>
          <p:cNvPr id="6" name="Slide Number Placeholder 6"/>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344934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a-ES"/>
              <a:t>Feu clic aquí per editar l'estil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a:t>Feu clic a la icona per afegir una imatge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Date Placeholder 4"/>
          <p:cNvSpPr>
            <a:spLocks noGrp="1"/>
          </p:cNvSpPr>
          <p:nvPr>
            <p:ph type="dt" sz="half" idx="10"/>
          </p:nvPr>
        </p:nvSpPr>
        <p:spPr/>
        <p:txBody>
          <a:bodyPr/>
          <a:lstStyle/>
          <a:p>
            <a:fld id="{967D37D9-8D01-4235-8D2D-A09633AE34BE}" type="datetimeFigureOut">
              <a:rPr lang="ca-ES" smtClean="0"/>
              <a:t>31/5/2019</a:t>
            </a:fld>
            <a:endParaRPr lang="ca-ES" dirty="0"/>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F8380076-2FF6-48A2-B2EC-4F2B65E2ED62}" type="slidenum">
              <a:rPr lang="ca-ES" smtClean="0"/>
              <a:t>‹Nº›</a:t>
            </a:fld>
            <a:endParaRPr lang="ca-ES" dirty="0"/>
          </a:p>
        </p:txBody>
      </p:sp>
    </p:spTree>
    <p:extLst>
      <p:ext uri="{BB962C8B-B14F-4D97-AF65-F5344CB8AC3E}">
        <p14:creationId xmlns:p14="http://schemas.microsoft.com/office/powerpoint/2010/main" val="230191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a-ES"/>
              <a:t>Feu clic aquí per editar l'estil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7D37D9-8D01-4235-8D2D-A09633AE34BE}" type="datetimeFigureOut">
              <a:rPr lang="ca-ES" smtClean="0"/>
              <a:t>31/5/2019</a:t>
            </a:fld>
            <a:endParaRPr lang="ca-E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a-E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8380076-2FF6-48A2-B2EC-4F2B65E2ED62}" type="slidenum">
              <a:rPr lang="ca-ES" smtClean="0"/>
              <a:t>‹Nº›</a:t>
            </a:fld>
            <a:endParaRPr lang="ca-ES" dirty="0"/>
          </a:p>
        </p:txBody>
      </p:sp>
    </p:spTree>
    <p:extLst>
      <p:ext uri="{BB962C8B-B14F-4D97-AF65-F5344CB8AC3E}">
        <p14:creationId xmlns:p14="http://schemas.microsoft.com/office/powerpoint/2010/main" val="167647018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1142075" y="738116"/>
            <a:ext cx="8825658" cy="3329581"/>
          </a:xfrm>
        </p:spPr>
        <p:txBody>
          <a:bodyPr/>
          <a:lstStyle/>
          <a:p>
            <a:r>
              <a:rPr lang="ca-ES" b="1" dirty="0">
                <a:solidFill>
                  <a:schemeClr val="accent5"/>
                </a:solidFill>
              </a:rPr>
              <a:t>Sant Pau del Camp</a:t>
            </a:r>
            <a:br>
              <a:rPr lang="ca-ES" b="1" dirty="0">
                <a:solidFill>
                  <a:schemeClr val="accent5"/>
                </a:solidFill>
              </a:rPr>
            </a:br>
            <a:r>
              <a:rPr lang="ca-ES" sz="4000" b="1" dirty="0">
                <a:solidFill>
                  <a:schemeClr val="accent5"/>
                </a:solidFill>
              </a:rPr>
              <a:t>Iglesia </a:t>
            </a:r>
            <a:r>
              <a:rPr lang="ca-ES" sz="4000" b="1" dirty="0" err="1">
                <a:solidFill>
                  <a:schemeClr val="accent5"/>
                </a:solidFill>
              </a:rPr>
              <a:t>románica</a:t>
            </a:r>
            <a:endParaRPr lang="ca-ES" b="1" dirty="0">
              <a:solidFill>
                <a:schemeClr val="accent5"/>
              </a:solidFill>
            </a:endParaRPr>
          </a:p>
        </p:txBody>
      </p:sp>
      <p:sp>
        <p:nvSpPr>
          <p:cNvPr id="3" name="Subtítol 2"/>
          <p:cNvSpPr>
            <a:spLocks noGrp="1"/>
          </p:cNvSpPr>
          <p:nvPr>
            <p:ph type="subTitle" idx="1"/>
          </p:nvPr>
        </p:nvSpPr>
        <p:spPr>
          <a:xfrm>
            <a:off x="1185187" y="5173165"/>
            <a:ext cx="8825658" cy="861420"/>
          </a:xfrm>
        </p:spPr>
        <p:txBody>
          <a:bodyPr/>
          <a:lstStyle/>
          <a:p>
            <a:r>
              <a:rPr lang="ca-ES" b="1" dirty="0"/>
              <a:t>REALIZADO por: Pau Gallego.  </a:t>
            </a:r>
          </a:p>
        </p:txBody>
      </p:sp>
    </p:spTree>
    <p:extLst>
      <p:ext uri="{BB962C8B-B14F-4D97-AF65-F5344CB8AC3E}">
        <p14:creationId xmlns:p14="http://schemas.microsoft.com/office/powerpoint/2010/main" val="34045734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a:solidFill>
                  <a:schemeClr val="accent5"/>
                </a:solidFill>
              </a:rPr>
              <a:t>Sant Pau del Camp</a:t>
            </a:r>
          </a:p>
        </p:txBody>
      </p:sp>
      <p:sp>
        <p:nvSpPr>
          <p:cNvPr id="3" name="Contenidor de contingut 2"/>
          <p:cNvSpPr>
            <a:spLocks noGrp="1"/>
          </p:cNvSpPr>
          <p:nvPr>
            <p:ph idx="1"/>
          </p:nvPr>
        </p:nvSpPr>
        <p:spPr>
          <a:xfrm>
            <a:off x="838199" y="1678675"/>
            <a:ext cx="10967113" cy="4176215"/>
          </a:xfrm>
        </p:spPr>
        <p:txBody>
          <a:bodyPr>
            <a:normAutofit/>
          </a:bodyPr>
          <a:lstStyle/>
          <a:p>
            <a:r>
              <a:rPr lang="es-AR" b="1" dirty="0"/>
              <a:t>Esta Iglesia es de estilo románico por lo tanto tiene un arco de medio punto.</a:t>
            </a:r>
          </a:p>
          <a:p>
            <a:r>
              <a:rPr lang="es-AR" b="1" dirty="0"/>
              <a:t>Se cree que se construyó a finales del siglo IX.</a:t>
            </a:r>
          </a:p>
          <a:p>
            <a:r>
              <a:rPr lang="es-AR" b="1" dirty="0"/>
              <a:t>Se utilizaba para rezar. </a:t>
            </a:r>
          </a:p>
          <a:p>
            <a:r>
              <a:rPr lang="es-AR" b="1" dirty="0"/>
              <a:t>Tiene las ventanas pequeñas. La Iglesia es alargada. Solo tiene una sola entrada aunque antes tenia tres.</a:t>
            </a:r>
          </a:p>
          <a:p>
            <a:r>
              <a:rPr lang="es-AR" b="1" dirty="0"/>
              <a:t>En el monasterio se encontró una tumba de Guifré II. De hecho esta Iglesia se construyó por él.</a:t>
            </a:r>
          </a:p>
          <a:p>
            <a:r>
              <a:rPr lang="es-AR" b="1" dirty="0"/>
              <a:t>Se llama Sant Pau del Camp, porque estaba fuera de las murallas, por lo tanto en pleno campo. Esta Iglesia es la más antigua de toda Barcelona pero está en muy buen estado.</a:t>
            </a:r>
          </a:p>
          <a:p>
            <a:endParaRPr lang="es-AR" b="1" dirty="0"/>
          </a:p>
        </p:txBody>
      </p:sp>
    </p:spTree>
    <p:extLst>
      <p:ext uri="{BB962C8B-B14F-4D97-AF65-F5344CB8AC3E}">
        <p14:creationId xmlns:p14="http://schemas.microsoft.com/office/powerpoint/2010/main" val="212877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b="1" dirty="0" err="1">
                <a:solidFill>
                  <a:schemeClr val="accent5"/>
                </a:solidFill>
              </a:rPr>
              <a:t>Ubicación</a:t>
            </a:r>
            <a:endParaRPr lang="ca-ES" b="1" dirty="0">
              <a:solidFill>
                <a:schemeClr val="accent5"/>
              </a:solidFill>
            </a:endParaRPr>
          </a:p>
        </p:txBody>
      </p:sp>
      <p:pic>
        <p:nvPicPr>
          <p:cNvPr id="5" name="Imatge 4"/>
          <p:cNvPicPr>
            <a:picLocks noChangeAspect="1"/>
          </p:cNvPicPr>
          <p:nvPr/>
        </p:nvPicPr>
        <p:blipFill rotWithShape="1">
          <a:blip r:embed="rId2"/>
          <a:srcRect l="30105" t="28498" r="2449" b="26726"/>
          <a:stretch/>
        </p:blipFill>
        <p:spPr>
          <a:xfrm>
            <a:off x="1274343" y="3172607"/>
            <a:ext cx="8775510" cy="3275462"/>
          </a:xfrm>
          <a:prstGeom prst="rect">
            <a:avLst/>
          </a:prstGeom>
        </p:spPr>
      </p:pic>
      <p:sp>
        <p:nvSpPr>
          <p:cNvPr id="3" name="Contenidor de contingut 2"/>
          <p:cNvSpPr>
            <a:spLocks noGrp="1"/>
          </p:cNvSpPr>
          <p:nvPr>
            <p:ph idx="1"/>
          </p:nvPr>
        </p:nvSpPr>
        <p:spPr/>
        <p:txBody>
          <a:bodyPr/>
          <a:lstStyle/>
          <a:p>
            <a:r>
              <a:rPr lang="ca-ES" b="1" dirty="0"/>
              <a:t>Se ubica en el </a:t>
            </a:r>
            <a:r>
              <a:rPr lang="ca-ES" b="1" dirty="0" err="1"/>
              <a:t>barrio</a:t>
            </a:r>
            <a:r>
              <a:rPr lang="ca-ES" b="1" dirty="0"/>
              <a:t> de Sant Pau, </a:t>
            </a:r>
            <a:r>
              <a:rPr lang="ca-ES" b="1" dirty="0" err="1"/>
              <a:t>muy</a:t>
            </a:r>
            <a:r>
              <a:rPr lang="ca-ES" b="1" dirty="0"/>
              <a:t> cerca de los </a:t>
            </a:r>
            <a:r>
              <a:rPr lang="ca-ES" b="1" dirty="0" err="1"/>
              <a:t>Jardines</a:t>
            </a:r>
            <a:r>
              <a:rPr lang="ca-ES" b="1" dirty="0"/>
              <a:t> de Sant Pau</a:t>
            </a:r>
          </a:p>
        </p:txBody>
      </p:sp>
    </p:spTree>
    <p:extLst>
      <p:ext uri="{BB962C8B-B14F-4D97-AF65-F5344CB8AC3E}">
        <p14:creationId xmlns:p14="http://schemas.microsoft.com/office/powerpoint/2010/main" val="34117471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ó">
  <a:themeElements>
    <a:clrScheme name="Ió">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169</TotalTime>
  <Words>141</Words>
  <Application>Microsoft Office PowerPoint</Application>
  <PresentationFormat>Panorámica</PresentationFormat>
  <Paragraphs>11</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Century Gothic</vt:lpstr>
      <vt:lpstr>Wingdings 3</vt:lpstr>
      <vt:lpstr>Ió</vt:lpstr>
      <vt:lpstr>Sant Pau del Camp Iglesia románica</vt:lpstr>
      <vt:lpstr>Sant Pau del Camp</vt:lpstr>
      <vt:lpstr>Ubicación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 Pau del Camp</dc:title>
  <dc:creator>alumne</dc:creator>
  <cp:lastModifiedBy>Marta Conde Cros</cp:lastModifiedBy>
  <cp:revision>18</cp:revision>
  <dcterms:created xsi:type="dcterms:W3CDTF">2019-05-12T09:53:41Z</dcterms:created>
  <dcterms:modified xsi:type="dcterms:W3CDTF">2019-05-31T11:13:23Z</dcterms:modified>
</cp:coreProperties>
</file>