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àmic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a-ES" dirty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ol i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a d'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a-ES" dirty="0"/>
              <a:t>Feu clic a la icona per afegir una imatge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a-ES" dirty="0"/>
              <a:t>Feu clic a la icona per afegir una imatge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a-ES" dirty="0"/>
              <a:t>Feu clic a la icona per afegir una imatge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dirty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996767" y="2524259"/>
            <a:ext cx="8791575" cy="746975"/>
          </a:xfrm>
        </p:spPr>
        <p:txBody>
          <a:bodyPr>
            <a:normAutofit fontScale="90000"/>
          </a:bodyPr>
          <a:lstStyle/>
          <a:p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dirty="0"/>
            </a:br>
            <a:br>
              <a:rPr lang="ca-ES" sz="6000" dirty="0"/>
            </a:br>
            <a:r>
              <a:rPr lang="ca-ES" sz="6000" dirty="0">
                <a:solidFill>
                  <a:schemeClr val="accent4"/>
                </a:solidFill>
              </a:rPr>
              <a:t>La catedral de Barcelona</a:t>
            </a:r>
            <a:br>
              <a:rPr lang="ca-ES" dirty="0"/>
            </a:br>
            <a:br>
              <a:rPr lang="ca-ES" dirty="0"/>
            </a:br>
            <a:br>
              <a:rPr lang="ca-ES" dirty="0"/>
            </a:br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8341619" y="5628068"/>
            <a:ext cx="3107700" cy="734095"/>
          </a:xfrm>
        </p:spPr>
        <p:txBody>
          <a:bodyPr>
            <a:normAutofit fontScale="92500" lnSpcReduction="10000"/>
          </a:bodyPr>
          <a:lstStyle/>
          <a:p>
            <a:r>
              <a:rPr lang="ca-ES" dirty="0">
                <a:solidFill>
                  <a:schemeClr val="tx1"/>
                </a:solidFill>
              </a:rPr>
              <a:t>REALIZADO por: paula Garcia Sánchez</a:t>
            </a:r>
          </a:p>
          <a:p>
            <a:endParaRPr lang="ca-ES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tge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87" y="1700012"/>
            <a:ext cx="3952785" cy="4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5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215049" y="216919"/>
            <a:ext cx="8791575" cy="2653047"/>
          </a:xfrm>
        </p:spPr>
        <p:txBody>
          <a:bodyPr>
            <a:normAutofit/>
          </a:bodyPr>
          <a:lstStyle/>
          <a:p>
            <a:br>
              <a:rPr lang="ca-ES" sz="2400" dirty="0"/>
            </a:br>
            <a:br>
              <a:rPr lang="ca-ES" sz="2400" dirty="0"/>
            </a:br>
            <a:br>
              <a:rPr lang="ca-ES" sz="2400" dirty="0"/>
            </a:br>
            <a:br>
              <a:rPr lang="ca-ES" sz="2400" dirty="0"/>
            </a:br>
            <a:br>
              <a:rPr lang="ca-ES" sz="2400" dirty="0"/>
            </a:br>
            <a:br>
              <a:rPr lang="ca-ES" sz="2400" dirty="0"/>
            </a:br>
            <a:r>
              <a:rPr lang="ca-ES" sz="2400" dirty="0"/>
              <a:t> 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0" y="4028697"/>
            <a:ext cx="12192000" cy="2777787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700" dirty="0">
                <a:solidFill>
                  <a:schemeClr val="bg1"/>
                </a:solidFill>
              </a:rPr>
              <a:t>ES UNA CATEDRAL, QUE FUE CONSTRUIDA POR ORDEN DEL REI JAUME.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700" dirty="0">
                <a:solidFill>
                  <a:schemeClr val="bg1"/>
                </a:solidFill>
              </a:rPr>
              <a:t>La catedral de Barcelona se ubica en el centro de la Ciudad, en el </a:t>
            </a:r>
            <a:r>
              <a:rPr lang="ca-ES" sz="2700" dirty="0" err="1">
                <a:solidFill>
                  <a:schemeClr val="bg1"/>
                </a:solidFill>
              </a:rPr>
              <a:t>barrio</a:t>
            </a:r>
            <a:r>
              <a:rPr lang="ca-ES" sz="2700" dirty="0">
                <a:solidFill>
                  <a:schemeClr val="bg1"/>
                </a:solidFill>
              </a:rPr>
              <a:t> </a:t>
            </a:r>
            <a:r>
              <a:rPr lang="ca-ES" sz="2700" dirty="0" err="1">
                <a:solidFill>
                  <a:schemeClr val="bg1"/>
                </a:solidFill>
              </a:rPr>
              <a:t>gótico</a:t>
            </a:r>
            <a:r>
              <a:rPr lang="ca-ES" sz="2700" dirty="0">
                <a:solidFill>
                  <a:schemeClr val="bg1"/>
                </a:solidFill>
              </a:rPr>
              <a:t> de Barcelona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700" dirty="0">
                <a:solidFill>
                  <a:schemeClr val="bg1"/>
                </a:solidFill>
              </a:rPr>
              <a:t>Se Construyó del s.XIII Al xv encima de LA ANTIGUA CATEDRAL </a:t>
            </a:r>
            <a:r>
              <a:rPr lang="ca-ES" sz="2700" dirty="0" err="1">
                <a:solidFill>
                  <a:schemeClr val="bg1"/>
                </a:solidFill>
              </a:rPr>
              <a:t>ROMáNICA</a:t>
            </a:r>
            <a:r>
              <a:rPr lang="ca-ES" sz="27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700" dirty="0">
                <a:solidFill>
                  <a:schemeClr val="bg1"/>
                </a:solidFill>
              </a:rPr>
              <a:t>ES DE ESTILO </a:t>
            </a:r>
            <a:r>
              <a:rPr lang="ca-ES" sz="2700" dirty="0" err="1">
                <a:solidFill>
                  <a:schemeClr val="bg1"/>
                </a:solidFill>
              </a:rPr>
              <a:t>GóTICO</a:t>
            </a:r>
            <a:r>
              <a:rPr lang="ca-ES" sz="2700" dirty="0">
                <a:solidFill>
                  <a:schemeClr val="bg1"/>
                </a:solidFill>
              </a:rPr>
              <a:t> y </a:t>
            </a:r>
            <a:r>
              <a:rPr lang="ca-ES" sz="2700" dirty="0" err="1">
                <a:solidFill>
                  <a:schemeClr val="bg1"/>
                </a:solidFill>
              </a:rPr>
              <a:t>ESTá</a:t>
            </a:r>
            <a:r>
              <a:rPr lang="ca-ES" sz="2700" dirty="0">
                <a:solidFill>
                  <a:schemeClr val="bg1"/>
                </a:solidFill>
              </a:rPr>
              <a:t> EN BUEN ESTADO.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700" dirty="0">
                <a:solidFill>
                  <a:schemeClr val="bg1"/>
                </a:solidFill>
              </a:rPr>
              <a:t>Se </a:t>
            </a:r>
            <a:r>
              <a:rPr lang="ca-ES" sz="2700" dirty="0" err="1">
                <a:solidFill>
                  <a:schemeClr val="bg1"/>
                </a:solidFill>
              </a:rPr>
              <a:t>usaba</a:t>
            </a:r>
            <a:r>
              <a:rPr lang="ca-ES" sz="2700" dirty="0">
                <a:solidFill>
                  <a:schemeClr val="bg1"/>
                </a:solidFill>
              </a:rPr>
              <a:t> de </a:t>
            </a:r>
            <a:r>
              <a:rPr lang="ca-ES" sz="2700" dirty="0" err="1">
                <a:solidFill>
                  <a:schemeClr val="bg1"/>
                </a:solidFill>
              </a:rPr>
              <a:t>dotación</a:t>
            </a:r>
            <a:r>
              <a:rPr lang="ca-ES" sz="2700" dirty="0">
                <a:solidFill>
                  <a:schemeClr val="bg1"/>
                </a:solidFill>
              </a:rPr>
              <a:t> de bomberos.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400" dirty="0" err="1">
                <a:solidFill>
                  <a:schemeClr val="bg1"/>
                </a:solidFill>
              </a:rPr>
              <a:t>Demuestra</a:t>
            </a:r>
            <a:r>
              <a:rPr lang="ca-ES" sz="2400" dirty="0">
                <a:solidFill>
                  <a:schemeClr val="bg1"/>
                </a:solidFill>
              </a:rPr>
              <a:t> el </a:t>
            </a:r>
            <a:r>
              <a:rPr lang="ca-ES" sz="2400" dirty="0" err="1">
                <a:solidFill>
                  <a:schemeClr val="bg1"/>
                </a:solidFill>
              </a:rPr>
              <a:t>estado</a:t>
            </a:r>
            <a:r>
              <a:rPr lang="ca-ES" sz="2400" dirty="0">
                <a:solidFill>
                  <a:schemeClr val="bg1"/>
                </a:solidFill>
              </a:rPr>
              <a:t> de conservasion de la campana </a:t>
            </a:r>
            <a:r>
              <a:rPr lang="ca-ES" sz="2400">
                <a:solidFill>
                  <a:schemeClr val="bg1"/>
                </a:solidFill>
              </a:rPr>
              <a:t>más</a:t>
            </a:r>
            <a:r>
              <a:rPr lang="ca-ES" sz="2400" dirty="0">
                <a:solidFill>
                  <a:schemeClr val="bg1"/>
                </a:solidFill>
              </a:rPr>
              <a:t> alta.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400" dirty="0">
                <a:solidFill>
                  <a:schemeClr val="bg1"/>
                </a:solidFill>
              </a:rPr>
              <a:t>La catedral de Barcelona mide 90M.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/>
          <a:srcRect l="38122" t="17385" r="2818" b="23283"/>
          <a:stretch/>
        </p:blipFill>
        <p:spPr>
          <a:xfrm>
            <a:off x="356716" y="62373"/>
            <a:ext cx="7684394" cy="394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43702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152</TotalTime>
  <Words>89</Words>
  <Application>Microsoft Office PowerPoint</Application>
  <PresentationFormat>Panorámica</PresentationFormat>
  <Paragraphs>10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Tw Cen MT</vt:lpstr>
      <vt:lpstr>Circuit</vt:lpstr>
      <vt:lpstr>                                                                La catedral de Barcelona   </vt:lpstr>
      <vt:lpstr>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catedral de Barcelona</dc:title>
  <dc:creator>alumne</dc:creator>
  <cp:lastModifiedBy>Marta Conde Cros</cp:lastModifiedBy>
  <cp:revision>14</cp:revision>
  <dcterms:created xsi:type="dcterms:W3CDTF">2019-05-15T05:50:28Z</dcterms:created>
  <dcterms:modified xsi:type="dcterms:W3CDTF">2019-05-31T11:07:59Z</dcterms:modified>
</cp:coreProperties>
</file>