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 id="258" r:id="rId3"/>
  </p:sldIdLst>
  <p:sldSz cx="12192000" cy="6858000"/>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ca-ES"/>
              <a:t>Feu clic aquí per editar l'estil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dirty="0"/>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9688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a-ES"/>
              <a:t>Feu clic aquí per editar estils</a:t>
            </a:r>
          </a:p>
        </p:txBody>
      </p:sp>
      <p:sp>
        <p:nvSpPr>
          <p:cNvPr id="3" name="Date Placeholder 2"/>
          <p:cNvSpPr>
            <a:spLocks noGrp="1"/>
          </p:cNvSpPr>
          <p:nvPr>
            <p:ph type="dt" sz="half" idx="10"/>
          </p:nvPr>
        </p:nvSpPr>
        <p:spPr/>
        <p:txBody>
          <a:bodyPr/>
          <a:lstStyle/>
          <a:p>
            <a:fld id="{119729DC-2B73-4390-9955-236F65E31823}" type="datetimeFigureOut">
              <a:rPr lang="ca-ES" smtClean="0"/>
              <a:t>31/5/2019</a:t>
            </a:fld>
            <a:endParaRPr lang="ca-ES"/>
          </a:p>
        </p:txBody>
      </p:sp>
      <p:sp>
        <p:nvSpPr>
          <p:cNvPr id="4" name="Footer Placeholder 3"/>
          <p:cNvSpPr>
            <a:spLocks noGrp="1"/>
          </p:cNvSpPr>
          <p:nvPr>
            <p:ph type="ftr" sz="quarter" idx="11"/>
          </p:nvPr>
        </p:nvSpPr>
        <p:spPr/>
        <p:txBody>
          <a:bodyPr/>
          <a:lstStyle/>
          <a:p>
            <a:endParaRPr lang="ca-ES"/>
          </a:p>
        </p:txBody>
      </p:sp>
      <p:sp>
        <p:nvSpPr>
          <p:cNvPr id="5" name="Slide Number Placeholder 4"/>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1393503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ca-ES"/>
              <a:t>Feu clic aquí per editar l'estil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2265461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ca-ES"/>
              <a:t>Feu clic aquí per editar l'estil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a-ES"/>
              <a:t>Feu clic aquí per editar estils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713732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ca-ES"/>
              <a:t>Feu clic aquí per editar l'estil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2628066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argeta de nom d'ofer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ca-ES"/>
              <a:t>Feu clic aquí per editar l'estil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a-ES"/>
              <a:t>Feu clic aquí per editar estils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33092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tader o fal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ca-ES"/>
              <a:t>Feu clic aquí per editar l'estil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a-ES"/>
              <a:t>Feu clic aquí per editar estils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328068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ca-ES"/>
              <a:t>Feu clic aquí per editar l'estil</a:t>
            </a:r>
            <a:endParaRPr lang="en-US" dirty="0"/>
          </a:p>
        </p:txBody>
      </p:sp>
      <p:sp>
        <p:nvSpPr>
          <p:cNvPr id="3" name="Vertical Text Placeholder 2"/>
          <p:cNvSpPr>
            <a:spLocks noGrp="1"/>
          </p:cNvSpPr>
          <p:nvPr>
            <p:ph type="body" orient="vert" idx="1"/>
          </p:nvPr>
        </p:nvSpPr>
        <p:spPr/>
        <p:txBody>
          <a:bodyPr vert="eaVert" ancho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2190995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ca-ES"/>
              <a:t>Feu clic aquí per editar l'estil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254569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idx="1"/>
          </p:nvPr>
        </p:nvSpPr>
        <p:spPr/>
        <p:txBody>
          <a:bodyPr anchor="ct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2074226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ca-ES"/>
              <a:t>Feu clic aquí per editar l'estil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Feu clic aquí per editar estils</a:t>
            </a:r>
          </a:p>
        </p:txBody>
      </p:sp>
      <p:sp>
        <p:nvSpPr>
          <p:cNvPr id="4" name="Date Placeholder 3"/>
          <p:cNvSpPr>
            <a:spLocks noGrp="1"/>
          </p:cNvSpPr>
          <p:nvPr>
            <p:ph type="dt" sz="half" idx="10"/>
          </p:nvPr>
        </p:nvSpPr>
        <p:spPr/>
        <p:txBody>
          <a:bodyPr/>
          <a:lstStyle/>
          <a:p>
            <a:fld id="{119729DC-2B73-4390-9955-236F65E31823}" type="datetimeFigureOut">
              <a:rPr lang="ca-ES" smtClean="0"/>
              <a:t>31/5/2019</a:t>
            </a:fld>
            <a:endParaRPr lang="ca-ES"/>
          </a:p>
        </p:txBody>
      </p:sp>
      <p:sp>
        <p:nvSpPr>
          <p:cNvPr id="5" name="Footer Placeholder 4"/>
          <p:cNvSpPr>
            <a:spLocks noGrp="1"/>
          </p:cNvSpPr>
          <p:nvPr>
            <p:ph type="ftr" sz="quarter" idx="11"/>
          </p:nvPr>
        </p:nvSpPr>
        <p:spPr/>
        <p:txBody>
          <a:bodyPr/>
          <a:lstStyle/>
          <a:p>
            <a:endParaRPr lang="ca-ES"/>
          </a:p>
        </p:txBody>
      </p:sp>
      <p:sp>
        <p:nvSpPr>
          <p:cNvPr id="6" name="Slide Number Placeholder 5"/>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4137656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Date Placeholder 4"/>
          <p:cNvSpPr>
            <a:spLocks noGrp="1"/>
          </p:cNvSpPr>
          <p:nvPr>
            <p:ph type="dt" sz="half" idx="10"/>
          </p:nvPr>
        </p:nvSpPr>
        <p:spPr/>
        <p:txBody>
          <a:bodyPr/>
          <a:lstStyle/>
          <a:p>
            <a:fld id="{119729DC-2B73-4390-9955-236F65E31823}" type="datetimeFigureOut">
              <a:rPr lang="ca-ES" smtClean="0"/>
              <a:t>31/5/2019</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2499364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a-ES"/>
              <a:t>Feu clic aquí per editar l'estil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estils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6"/>
          <p:cNvSpPr>
            <a:spLocks noGrp="1"/>
          </p:cNvSpPr>
          <p:nvPr>
            <p:ph type="dt" sz="half" idx="10"/>
          </p:nvPr>
        </p:nvSpPr>
        <p:spPr/>
        <p:txBody>
          <a:bodyPr/>
          <a:lstStyle/>
          <a:p>
            <a:fld id="{119729DC-2B73-4390-9955-236F65E31823}" type="datetimeFigureOut">
              <a:rPr lang="ca-ES" smtClean="0"/>
              <a:t>31/5/2019</a:t>
            </a:fld>
            <a:endParaRPr lang="ca-ES"/>
          </a:p>
        </p:txBody>
      </p:sp>
      <p:sp>
        <p:nvSpPr>
          <p:cNvPr id="8" name="Footer Placeholder 7"/>
          <p:cNvSpPr>
            <a:spLocks noGrp="1"/>
          </p:cNvSpPr>
          <p:nvPr>
            <p:ph type="ftr" sz="quarter" idx="11"/>
          </p:nvPr>
        </p:nvSpPr>
        <p:spPr/>
        <p:txBody>
          <a:bodyPr/>
          <a:lstStyle/>
          <a:p>
            <a:endParaRPr lang="ca-ES"/>
          </a:p>
        </p:txBody>
      </p:sp>
      <p:sp>
        <p:nvSpPr>
          <p:cNvPr id="9" name="Slide Number Placeholder 8"/>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1645453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Date Placeholder 2"/>
          <p:cNvSpPr>
            <a:spLocks noGrp="1"/>
          </p:cNvSpPr>
          <p:nvPr>
            <p:ph type="dt" sz="half" idx="10"/>
          </p:nvPr>
        </p:nvSpPr>
        <p:spPr/>
        <p:txBody>
          <a:bodyPr/>
          <a:lstStyle/>
          <a:p>
            <a:fld id="{119729DC-2B73-4390-9955-236F65E31823}" type="datetimeFigureOut">
              <a:rPr lang="ca-ES" smtClean="0"/>
              <a:t>31/5/2019</a:t>
            </a:fld>
            <a:endParaRPr lang="ca-ES"/>
          </a:p>
        </p:txBody>
      </p:sp>
      <p:sp>
        <p:nvSpPr>
          <p:cNvPr id="4" name="Footer Placeholder 3"/>
          <p:cNvSpPr>
            <a:spLocks noGrp="1"/>
          </p:cNvSpPr>
          <p:nvPr>
            <p:ph type="ftr" sz="quarter" idx="11"/>
          </p:nvPr>
        </p:nvSpPr>
        <p:spPr/>
        <p:txBody>
          <a:bodyPr/>
          <a:lstStyle/>
          <a:p>
            <a:endParaRPr lang="ca-ES"/>
          </a:p>
        </p:txBody>
      </p:sp>
      <p:sp>
        <p:nvSpPr>
          <p:cNvPr id="5" name="Slide Number Placeholder 4"/>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291606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729DC-2B73-4390-9955-236F65E31823}" type="datetimeFigureOut">
              <a:rPr lang="ca-ES" smtClean="0"/>
              <a:t>31/5/2019</a:t>
            </a:fld>
            <a:endParaRPr lang="ca-ES"/>
          </a:p>
        </p:txBody>
      </p:sp>
      <p:sp>
        <p:nvSpPr>
          <p:cNvPr id="3" name="Footer Placeholder 2"/>
          <p:cNvSpPr>
            <a:spLocks noGrp="1"/>
          </p:cNvSpPr>
          <p:nvPr>
            <p:ph type="ftr" sz="quarter" idx="11"/>
          </p:nvPr>
        </p:nvSpPr>
        <p:spPr/>
        <p:txBody>
          <a:bodyPr/>
          <a:lstStyle/>
          <a:p>
            <a:endParaRPr lang="ca-ES"/>
          </a:p>
        </p:txBody>
      </p:sp>
      <p:sp>
        <p:nvSpPr>
          <p:cNvPr id="4" name="Slide Number Placeholder 3"/>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60116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ca-ES"/>
              <a:t>Feu clic aquí per editar l'estil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aquí per editar estils</a:t>
            </a:r>
          </a:p>
        </p:txBody>
      </p:sp>
      <p:sp>
        <p:nvSpPr>
          <p:cNvPr id="5" name="Date Placeholder 4"/>
          <p:cNvSpPr>
            <a:spLocks noGrp="1"/>
          </p:cNvSpPr>
          <p:nvPr>
            <p:ph type="dt" sz="half" idx="10"/>
          </p:nvPr>
        </p:nvSpPr>
        <p:spPr/>
        <p:txBody>
          <a:bodyPr/>
          <a:lstStyle/>
          <a:p>
            <a:fld id="{119729DC-2B73-4390-9955-236F65E31823}" type="datetimeFigureOut">
              <a:rPr lang="ca-ES" smtClean="0"/>
              <a:t>31/5/2019</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3685871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ca-ES"/>
              <a:t>Feu clic aquí per editar l'estil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aquí per editar estils</a:t>
            </a:r>
          </a:p>
        </p:txBody>
      </p:sp>
      <p:sp>
        <p:nvSpPr>
          <p:cNvPr id="5" name="Date Placeholder 4"/>
          <p:cNvSpPr>
            <a:spLocks noGrp="1"/>
          </p:cNvSpPr>
          <p:nvPr>
            <p:ph type="dt" sz="half" idx="10"/>
          </p:nvPr>
        </p:nvSpPr>
        <p:spPr/>
        <p:txBody>
          <a:bodyPr/>
          <a:lstStyle/>
          <a:p>
            <a:fld id="{119729DC-2B73-4390-9955-236F65E31823}" type="datetimeFigureOut">
              <a:rPr lang="ca-ES" smtClean="0"/>
              <a:t>31/5/2019</a:t>
            </a:fld>
            <a:endParaRPr lang="ca-ES"/>
          </a:p>
        </p:txBody>
      </p:sp>
      <p:sp>
        <p:nvSpPr>
          <p:cNvPr id="6" name="Footer Placeholder 5"/>
          <p:cNvSpPr>
            <a:spLocks noGrp="1"/>
          </p:cNvSpPr>
          <p:nvPr>
            <p:ph type="ftr" sz="quarter" idx="11"/>
          </p:nvPr>
        </p:nvSpPr>
        <p:spPr/>
        <p:txBody>
          <a:bodyPr/>
          <a:lstStyle/>
          <a:p>
            <a:endParaRPr lang="ca-ES"/>
          </a:p>
        </p:txBody>
      </p:sp>
      <p:sp>
        <p:nvSpPr>
          <p:cNvPr id="7" name="Slide Number Placeholder 6"/>
          <p:cNvSpPr>
            <a:spLocks noGrp="1"/>
          </p:cNvSpPr>
          <p:nvPr>
            <p:ph type="sldNum" sz="quarter" idx="12"/>
          </p:nvPr>
        </p:nvSpPr>
        <p:spPr/>
        <p:txBody>
          <a:bodyPr/>
          <a:lstStyle/>
          <a:p>
            <a:fld id="{6901AF68-1246-420D-AA75-D915F8F75612}" type="slidenum">
              <a:rPr lang="ca-ES" smtClean="0"/>
              <a:t>‹Nº›</a:t>
            </a:fld>
            <a:endParaRPr lang="ca-ES"/>
          </a:p>
        </p:txBody>
      </p:sp>
    </p:spTree>
    <p:extLst>
      <p:ext uri="{BB962C8B-B14F-4D97-AF65-F5344CB8AC3E}">
        <p14:creationId xmlns:p14="http://schemas.microsoft.com/office/powerpoint/2010/main" val="355868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ca-ES"/>
              <a:t>Feu clic aquí per editar l'estil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ca-ES"/>
              <a:t>Feu clic aquí per editar estils</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19729DC-2B73-4390-9955-236F65E31823}" type="datetimeFigureOut">
              <a:rPr lang="ca-ES" smtClean="0"/>
              <a:t>31/5/2019</a:t>
            </a:fld>
            <a:endParaRPr lang="ca-E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ca-E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01AF68-1246-420D-AA75-D915F8F75612}" type="slidenum">
              <a:rPr lang="ca-ES" smtClean="0"/>
              <a:t>‹Nº›</a:t>
            </a:fld>
            <a:endParaRPr lang="ca-ES"/>
          </a:p>
        </p:txBody>
      </p:sp>
    </p:spTree>
    <p:extLst>
      <p:ext uri="{BB962C8B-B14F-4D97-AF65-F5344CB8AC3E}">
        <p14:creationId xmlns:p14="http://schemas.microsoft.com/office/powerpoint/2010/main" val="1661648360"/>
      </p:ext>
    </p:extLst>
  </p:cSld>
  <p:clrMap bg1="dk1" tx1="lt1" bg2="dk2" tx2="lt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 id="214748379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3425779" y="296215"/>
            <a:ext cx="4559121" cy="991672"/>
          </a:xfrm>
        </p:spPr>
        <p:txBody>
          <a:bodyPr>
            <a:noAutofit/>
          </a:bodyPr>
          <a:lstStyle/>
          <a:p>
            <a:r>
              <a:rPr lang="ca-ES" sz="6600" dirty="0">
                <a:solidFill>
                  <a:srgbClr val="C00000"/>
                </a:solidFill>
              </a:rPr>
              <a:t>Pont vell</a:t>
            </a:r>
          </a:p>
        </p:txBody>
      </p:sp>
      <p:sp>
        <p:nvSpPr>
          <p:cNvPr id="3" name="Subtítol 2"/>
          <p:cNvSpPr>
            <a:spLocks noGrp="1"/>
          </p:cNvSpPr>
          <p:nvPr>
            <p:ph type="subTitle" idx="1"/>
          </p:nvPr>
        </p:nvSpPr>
        <p:spPr>
          <a:xfrm>
            <a:off x="643946" y="1442435"/>
            <a:ext cx="10200066" cy="5203064"/>
          </a:xfrm>
        </p:spPr>
        <p:txBody>
          <a:bodyPr>
            <a:normAutofit/>
          </a:bodyPr>
          <a:lstStyle/>
          <a:p>
            <a:pPr algn="just"/>
            <a:r>
              <a:rPr lang="es-ES" dirty="0"/>
              <a:t> </a:t>
            </a:r>
            <a:r>
              <a:rPr lang="es-ES" dirty="0">
                <a:solidFill>
                  <a:schemeClr val="bg1"/>
                </a:solidFill>
              </a:rPr>
              <a:t>Es un monumento gótico y románico.</a:t>
            </a:r>
          </a:p>
          <a:p>
            <a:pPr algn="just"/>
            <a:r>
              <a:rPr lang="es-ES" dirty="0">
                <a:solidFill>
                  <a:schemeClr val="bg1"/>
                </a:solidFill>
              </a:rPr>
              <a:t> Se encuentra en </a:t>
            </a:r>
            <a:r>
              <a:rPr lang="es-ES" dirty="0" err="1">
                <a:solidFill>
                  <a:schemeClr val="bg1"/>
                </a:solidFill>
              </a:rPr>
              <a:t>Sant</a:t>
            </a:r>
            <a:r>
              <a:rPr lang="es-ES" dirty="0">
                <a:solidFill>
                  <a:schemeClr val="bg1"/>
                </a:solidFill>
              </a:rPr>
              <a:t> Joan de les </a:t>
            </a:r>
            <a:r>
              <a:rPr lang="es-ES" dirty="0" err="1">
                <a:solidFill>
                  <a:schemeClr val="bg1"/>
                </a:solidFill>
              </a:rPr>
              <a:t>Abadesses</a:t>
            </a:r>
            <a:r>
              <a:rPr lang="es-ES" dirty="0">
                <a:solidFill>
                  <a:schemeClr val="bg1"/>
                </a:solidFill>
              </a:rPr>
              <a:t>, </a:t>
            </a:r>
            <a:r>
              <a:rPr lang="ca-ES" dirty="0">
                <a:solidFill>
                  <a:schemeClr val="bg1"/>
                </a:solidFill>
              </a:rPr>
              <a:t>Ripollès</a:t>
            </a:r>
            <a:r>
              <a:rPr lang="es-ES" dirty="0">
                <a:solidFill>
                  <a:schemeClr val="bg1"/>
                </a:solidFill>
              </a:rPr>
              <a:t> (Girona)</a:t>
            </a:r>
            <a:endParaRPr lang="ca-ES" dirty="0">
              <a:solidFill>
                <a:schemeClr val="bg1"/>
              </a:solidFill>
            </a:endParaRPr>
          </a:p>
          <a:p>
            <a:pPr algn="just"/>
            <a:r>
              <a:rPr lang="es-ES" dirty="0">
                <a:solidFill>
                  <a:schemeClr val="bg1"/>
                </a:solidFill>
              </a:rPr>
              <a:t> en la calle Pont </a:t>
            </a:r>
            <a:r>
              <a:rPr lang="es-ES" dirty="0" err="1">
                <a:solidFill>
                  <a:schemeClr val="bg1"/>
                </a:solidFill>
              </a:rPr>
              <a:t>Vell</a:t>
            </a:r>
            <a:r>
              <a:rPr lang="es-ES" dirty="0">
                <a:solidFill>
                  <a:schemeClr val="bg1"/>
                </a:solidFill>
              </a:rPr>
              <a:t>.</a:t>
            </a:r>
          </a:p>
          <a:p>
            <a:pPr algn="just"/>
            <a:r>
              <a:rPr lang="es-ES" dirty="0">
                <a:solidFill>
                  <a:schemeClr val="bg1"/>
                </a:solidFill>
              </a:rPr>
              <a:t> Se construyó para</a:t>
            </a:r>
          </a:p>
          <a:p>
            <a:pPr algn="just"/>
            <a:r>
              <a:rPr lang="es-ES" dirty="0">
                <a:solidFill>
                  <a:schemeClr val="bg1"/>
                </a:solidFill>
              </a:rPr>
              <a:t> cruzar el rio </a:t>
            </a:r>
            <a:r>
              <a:rPr lang="ca-ES" dirty="0">
                <a:solidFill>
                  <a:schemeClr val="bg1"/>
                </a:solidFill>
              </a:rPr>
              <a:t>Ter.</a:t>
            </a:r>
            <a:endParaRPr lang="es-ES" dirty="0">
              <a:solidFill>
                <a:schemeClr val="bg1"/>
              </a:solidFill>
            </a:endParaRPr>
          </a:p>
          <a:p>
            <a:pPr algn="just"/>
            <a:r>
              <a:rPr lang="es-ES" dirty="0">
                <a:solidFill>
                  <a:schemeClr val="bg1"/>
                </a:solidFill>
              </a:rPr>
              <a:t>El puente se puede</a:t>
            </a:r>
          </a:p>
          <a:p>
            <a:pPr algn="just"/>
            <a:r>
              <a:rPr lang="es-ES" dirty="0">
                <a:solidFill>
                  <a:schemeClr val="bg1"/>
                </a:solidFill>
              </a:rPr>
              <a:t>utilizar (solo los </a:t>
            </a:r>
            <a:r>
              <a:rPr lang="es-ES" dirty="0" err="1">
                <a:solidFill>
                  <a:schemeClr val="bg1"/>
                </a:solidFill>
              </a:rPr>
              <a:t>peato</a:t>
            </a:r>
            <a:r>
              <a:rPr lang="es-ES" dirty="0">
                <a:solidFill>
                  <a:schemeClr val="bg1"/>
                </a:solidFill>
              </a:rPr>
              <a:t>-</a:t>
            </a:r>
          </a:p>
          <a:p>
            <a:pPr algn="just"/>
            <a:r>
              <a:rPr lang="es-ES" dirty="0" err="1">
                <a:solidFill>
                  <a:schemeClr val="bg1"/>
                </a:solidFill>
              </a:rPr>
              <a:t>nes</a:t>
            </a:r>
            <a:r>
              <a:rPr lang="es-ES" dirty="0">
                <a:solidFill>
                  <a:schemeClr val="bg1"/>
                </a:solidFill>
              </a:rPr>
              <a:t>).</a:t>
            </a:r>
          </a:p>
          <a:p>
            <a:pPr algn="just"/>
            <a:r>
              <a:rPr lang="es-ES" dirty="0">
                <a:solidFill>
                  <a:schemeClr val="bg1"/>
                </a:solidFill>
              </a:rPr>
              <a:t> Su utilidad sigue </a:t>
            </a:r>
          </a:p>
          <a:p>
            <a:pPr algn="just"/>
            <a:r>
              <a:rPr lang="es-ES" dirty="0">
                <a:solidFill>
                  <a:schemeClr val="bg1"/>
                </a:solidFill>
              </a:rPr>
              <a:t>siendo la misma.</a:t>
            </a:r>
            <a:endParaRPr lang="ca-ES" dirty="0">
              <a:solidFill>
                <a:schemeClr val="bg1"/>
              </a:solidFill>
            </a:endParaRPr>
          </a:p>
        </p:txBody>
      </p:sp>
      <p:pic>
        <p:nvPicPr>
          <p:cNvPr id="4" name="Contenidor de contingut 3"/>
          <p:cNvPicPr>
            <a:picLocks noChangeAspect="1"/>
          </p:cNvPicPr>
          <p:nvPr/>
        </p:nvPicPr>
        <p:blipFill rotWithShape="1">
          <a:blip r:embed="rId2"/>
          <a:srcRect l="3185" t="10136" r="11949" b="15574"/>
          <a:stretch/>
        </p:blipFill>
        <p:spPr>
          <a:xfrm>
            <a:off x="3732479" y="2528248"/>
            <a:ext cx="7596636" cy="4117251"/>
          </a:xfrm>
          <a:prstGeom prst="rect">
            <a:avLst/>
          </a:prstGeom>
        </p:spPr>
      </p:pic>
      <p:sp>
        <p:nvSpPr>
          <p:cNvPr id="6" name="QuadreDeText 5"/>
          <p:cNvSpPr txBox="1"/>
          <p:nvPr/>
        </p:nvSpPr>
        <p:spPr>
          <a:xfrm>
            <a:off x="6838681" y="1073103"/>
            <a:ext cx="2588653" cy="369332"/>
          </a:xfrm>
          <a:prstGeom prst="rect">
            <a:avLst/>
          </a:prstGeom>
          <a:noFill/>
        </p:spPr>
        <p:txBody>
          <a:bodyPr wrap="square" rtlCol="0">
            <a:spAutoFit/>
          </a:bodyPr>
          <a:lstStyle/>
          <a:p>
            <a:r>
              <a:rPr lang="ca-ES" dirty="0" err="1"/>
              <a:t>Realizado</a:t>
            </a:r>
            <a:r>
              <a:rPr lang="ca-ES" dirty="0"/>
              <a:t> por: Núria</a:t>
            </a:r>
          </a:p>
        </p:txBody>
      </p:sp>
    </p:spTree>
    <p:extLst>
      <p:ext uri="{BB962C8B-B14F-4D97-AF65-F5344CB8AC3E}">
        <p14:creationId xmlns:p14="http://schemas.microsoft.com/office/powerpoint/2010/main" val="37996466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
          </p:nvPr>
        </p:nvSpPr>
        <p:spPr>
          <a:xfrm>
            <a:off x="773806" y="1017431"/>
            <a:ext cx="10515600" cy="4726546"/>
          </a:xfrm>
        </p:spPr>
        <p:txBody>
          <a:bodyPr>
            <a:normAutofit/>
          </a:bodyPr>
          <a:lstStyle/>
          <a:p>
            <a:pPr algn="just"/>
            <a:r>
              <a:rPr lang="es-ES" dirty="0">
                <a:solidFill>
                  <a:schemeClr val="bg1"/>
                </a:solidFill>
              </a:rPr>
              <a:t>Se acabo de construir en el siglo XII de manera Románica. Después del terremoto del siglo XV fue reconstruida una parte de manera gótica con una gran arcada en el centro. Años después en el 1976 se reconstruyo fielmente de manera que se vieran bien las pequeñas arcadas románicas y la gran arcada gótica.</a:t>
            </a:r>
          </a:p>
          <a:p>
            <a:pPr marL="0" indent="0" algn="just">
              <a:buNone/>
            </a:pPr>
            <a:r>
              <a:rPr lang="ca-ES" dirty="0">
                <a:solidFill>
                  <a:schemeClr val="bg1"/>
                </a:solidFill>
              </a:rPr>
              <a:t> La </a:t>
            </a:r>
            <a:r>
              <a:rPr lang="ca-ES" dirty="0" err="1">
                <a:solidFill>
                  <a:schemeClr val="bg1"/>
                </a:solidFill>
              </a:rPr>
              <a:t>grande</a:t>
            </a:r>
            <a:r>
              <a:rPr lang="ca-ES" dirty="0">
                <a:solidFill>
                  <a:schemeClr val="bg1"/>
                </a:solidFill>
              </a:rPr>
              <a:t> arcada apuntada, las </a:t>
            </a:r>
            <a:r>
              <a:rPr lang="ca-ES" dirty="0" err="1">
                <a:solidFill>
                  <a:schemeClr val="bg1"/>
                </a:solidFill>
              </a:rPr>
              <a:t>pequeñas</a:t>
            </a:r>
            <a:r>
              <a:rPr lang="ca-ES" dirty="0">
                <a:solidFill>
                  <a:schemeClr val="bg1"/>
                </a:solidFill>
              </a:rPr>
              <a:t> </a:t>
            </a:r>
            <a:r>
              <a:rPr lang="ca-ES" dirty="0" err="1">
                <a:solidFill>
                  <a:schemeClr val="bg1"/>
                </a:solidFill>
              </a:rPr>
              <a:t>arcadas</a:t>
            </a:r>
            <a:r>
              <a:rPr lang="ca-ES" dirty="0">
                <a:solidFill>
                  <a:schemeClr val="bg1"/>
                </a:solidFill>
              </a:rPr>
              <a:t> de </a:t>
            </a:r>
            <a:r>
              <a:rPr lang="ca-ES" dirty="0" err="1">
                <a:solidFill>
                  <a:schemeClr val="bg1"/>
                </a:solidFill>
              </a:rPr>
              <a:t>medio</a:t>
            </a:r>
            <a:r>
              <a:rPr lang="ca-ES" dirty="0">
                <a:solidFill>
                  <a:schemeClr val="bg1"/>
                </a:solidFill>
              </a:rPr>
              <a:t> punto y </a:t>
            </a:r>
            <a:r>
              <a:rPr lang="ca-ES" dirty="0" err="1">
                <a:solidFill>
                  <a:schemeClr val="bg1"/>
                </a:solidFill>
              </a:rPr>
              <a:t>su</a:t>
            </a:r>
            <a:r>
              <a:rPr lang="ca-ES" dirty="0">
                <a:solidFill>
                  <a:schemeClr val="bg1"/>
                </a:solidFill>
              </a:rPr>
              <a:t> gran </a:t>
            </a:r>
            <a:r>
              <a:rPr lang="ca-ES" dirty="0" err="1">
                <a:solidFill>
                  <a:schemeClr val="bg1"/>
                </a:solidFill>
              </a:rPr>
              <a:t>iluminación</a:t>
            </a:r>
            <a:r>
              <a:rPr lang="ca-ES" dirty="0">
                <a:solidFill>
                  <a:schemeClr val="bg1"/>
                </a:solidFill>
              </a:rPr>
              <a:t> son </a:t>
            </a:r>
            <a:r>
              <a:rPr lang="ca-ES" dirty="0" err="1">
                <a:solidFill>
                  <a:schemeClr val="bg1"/>
                </a:solidFill>
              </a:rPr>
              <a:t>algunas</a:t>
            </a:r>
            <a:r>
              <a:rPr lang="ca-ES" dirty="0">
                <a:solidFill>
                  <a:schemeClr val="bg1"/>
                </a:solidFill>
              </a:rPr>
              <a:t> de </a:t>
            </a:r>
            <a:r>
              <a:rPr lang="ca-ES" dirty="0" err="1">
                <a:solidFill>
                  <a:schemeClr val="bg1"/>
                </a:solidFill>
              </a:rPr>
              <a:t>sus</a:t>
            </a:r>
            <a:r>
              <a:rPr lang="ca-ES" dirty="0">
                <a:solidFill>
                  <a:schemeClr val="bg1"/>
                </a:solidFill>
              </a:rPr>
              <a:t> </a:t>
            </a:r>
            <a:r>
              <a:rPr lang="ca-ES" dirty="0" err="1">
                <a:solidFill>
                  <a:schemeClr val="bg1"/>
                </a:solidFill>
              </a:rPr>
              <a:t>caracerísticas</a:t>
            </a:r>
            <a:r>
              <a:rPr lang="ca-ES" dirty="0">
                <a:solidFill>
                  <a:schemeClr val="bg1"/>
                </a:solidFill>
              </a:rPr>
              <a:t>.</a:t>
            </a:r>
          </a:p>
          <a:p>
            <a:pPr marL="0" indent="0" algn="just">
              <a:buNone/>
            </a:pPr>
            <a:r>
              <a:rPr lang="ca-ES" dirty="0">
                <a:solidFill>
                  <a:schemeClr val="bg1"/>
                </a:solidFill>
              </a:rPr>
              <a:t>He </a:t>
            </a:r>
            <a:r>
              <a:rPr lang="ca-ES" dirty="0" err="1">
                <a:solidFill>
                  <a:schemeClr val="bg1"/>
                </a:solidFill>
              </a:rPr>
              <a:t>elegido</a:t>
            </a:r>
            <a:r>
              <a:rPr lang="ca-ES" dirty="0">
                <a:solidFill>
                  <a:schemeClr val="bg1"/>
                </a:solidFill>
              </a:rPr>
              <a:t> este </a:t>
            </a:r>
            <a:r>
              <a:rPr lang="ca-ES" dirty="0" err="1">
                <a:solidFill>
                  <a:schemeClr val="bg1"/>
                </a:solidFill>
              </a:rPr>
              <a:t>monumento</a:t>
            </a:r>
            <a:r>
              <a:rPr lang="ca-ES" dirty="0">
                <a:solidFill>
                  <a:schemeClr val="bg1"/>
                </a:solidFill>
              </a:rPr>
              <a:t> </a:t>
            </a:r>
            <a:r>
              <a:rPr lang="ca-ES" dirty="0" err="1">
                <a:solidFill>
                  <a:schemeClr val="bg1"/>
                </a:solidFill>
              </a:rPr>
              <a:t>porque</a:t>
            </a:r>
            <a:r>
              <a:rPr lang="ca-ES" dirty="0">
                <a:solidFill>
                  <a:schemeClr val="bg1"/>
                </a:solidFill>
              </a:rPr>
              <a:t> me </a:t>
            </a:r>
            <a:r>
              <a:rPr lang="ca-ES" dirty="0" err="1">
                <a:solidFill>
                  <a:schemeClr val="bg1"/>
                </a:solidFill>
              </a:rPr>
              <a:t>parecia</a:t>
            </a:r>
            <a:r>
              <a:rPr lang="ca-ES" dirty="0">
                <a:solidFill>
                  <a:schemeClr val="bg1"/>
                </a:solidFill>
              </a:rPr>
              <a:t> </a:t>
            </a:r>
            <a:r>
              <a:rPr lang="ca-ES" dirty="0" err="1">
                <a:solidFill>
                  <a:schemeClr val="bg1"/>
                </a:solidFill>
              </a:rPr>
              <a:t>muy</a:t>
            </a:r>
            <a:r>
              <a:rPr lang="ca-ES" dirty="0">
                <a:solidFill>
                  <a:schemeClr val="bg1"/>
                </a:solidFill>
              </a:rPr>
              <a:t> </a:t>
            </a:r>
            <a:r>
              <a:rPr lang="ca-ES" dirty="0" err="1">
                <a:solidFill>
                  <a:schemeClr val="bg1"/>
                </a:solidFill>
              </a:rPr>
              <a:t>interesante</a:t>
            </a:r>
            <a:r>
              <a:rPr lang="ca-ES" dirty="0">
                <a:solidFill>
                  <a:schemeClr val="bg1"/>
                </a:solidFill>
              </a:rPr>
              <a:t> </a:t>
            </a:r>
            <a:r>
              <a:rPr lang="ca-ES" dirty="0" err="1">
                <a:solidFill>
                  <a:schemeClr val="bg1"/>
                </a:solidFill>
              </a:rPr>
              <a:t>todo</a:t>
            </a:r>
            <a:r>
              <a:rPr lang="ca-ES" dirty="0">
                <a:solidFill>
                  <a:schemeClr val="bg1"/>
                </a:solidFill>
              </a:rPr>
              <a:t> lo que </a:t>
            </a:r>
            <a:r>
              <a:rPr lang="ca-ES" dirty="0" err="1">
                <a:solidFill>
                  <a:schemeClr val="bg1"/>
                </a:solidFill>
              </a:rPr>
              <a:t>le</a:t>
            </a:r>
            <a:r>
              <a:rPr lang="ca-ES" dirty="0">
                <a:solidFill>
                  <a:schemeClr val="bg1"/>
                </a:solidFill>
              </a:rPr>
              <a:t> </a:t>
            </a:r>
            <a:r>
              <a:rPr lang="ca-ES" dirty="0" err="1">
                <a:solidFill>
                  <a:schemeClr val="bg1"/>
                </a:solidFill>
              </a:rPr>
              <a:t>pasó</a:t>
            </a:r>
            <a:r>
              <a:rPr lang="ca-ES" dirty="0">
                <a:solidFill>
                  <a:schemeClr val="bg1"/>
                </a:solidFill>
              </a:rPr>
              <a:t> </a:t>
            </a:r>
            <a:r>
              <a:rPr lang="ca-ES" dirty="0" err="1">
                <a:solidFill>
                  <a:schemeClr val="bg1"/>
                </a:solidFill>
              </a:rPr>
              <a:t>desde</a:t>
            </a:r>
            <a:r>
              <a:rPr lang="ca-ES" dirty="0">
                <a:solidFill>
                  <a:schemeClr val="bg1"/>
                </a:solidFill>
              </a:rPr>
              <a:t> que se </a:t>
            </a:r>
            <a:r>
              <a:rPr lang="ca-ES" dirty="0" err="1">
                <a:solidFill>
                  <a:schemeClr val="bg1"/>
                </a:solidFill>
              </a:rPr>
              <a:t>construyó</a:t>
            </a:r>
            <a:r>
              <a:rPr lang="ca-ES" dirty="0">
                <a:solidFill>
                  <a:schemeClr val="bg1"/>
                </a:solidFill>
              </a:rPr>
              <a:t> y como </a:t>
            </a:r>
            <a:r>
              <a:rPr lang="ca-ES" dirty="0" err="1">
                <a:solidFill>
                  <a:schemeClr val="bg1"/>
                </a:solidFill>
              </a:rPr>
              <a:t>quedó</a:t>
            </a:r>
            <a:r>
              <a:rPr lang="ca-ES" dirty="0">
                <a:solidFill>
                  <a:schemeClr val="bg1"/>
                </a:solidFill>
              </a:rPr>
              <a:t> al final.</a:t>
            </a:r>
          </a:p>
          <a:p>
            <a:pPr marL="0" indent="0" algn="just">
              <a:buNone/>
            </a:pPr>
            <a:r>
              <a:rPr lang="ca-ES" dirty="0" err="1">
                <a:solidFill>
                  <a:schemeClr val="bg1"/>
                </a:solidFill>
              </a:rPr>
              <a:t>Cuando</a:t>
            </a:r>
            <a:r>
              <a:rPr lang="ca-ES" dirty="0">
                <a:solidFill>
                  <a:schemeClr val="bg1"/>
                </a:solidFill>
              </a:rPr>
              <a:t> fui al </a:t>
            </a:r>
            <a:r>
              <a:rPr lang="ca-ES" dirty="0" err="1">
                <a:solidFill>
                  <a:schemeClr val="bg1"/>
                </a:solidFill>
              </a:rPr>
              <a:t>puente</a:t>
            </a:r>
            <a:r>
              <a:rPr lang="ca-ES" dirty="0">
                <a:solidFill>
                  <a:schemeClr val="bg1"/>
                </a:solidFill>
              </a:rPr>
              <a:t> me </a:t>
            </a:r>
            <a:r>
              <a:rPr lang="ca-ES" dirty="0" err="1">
                <a:solidFill>
                  <a:schemeClr val="bg1"/>
                </a:solidFill>
              </a:rPr>
              <a:t>gustó</a:t>
            </a:r>
            <a:r>
              <a:rPr lang="ca-ES" dirty="0">
                <a:solidFill>
                  <a:schemeClr val="bg1"/>
                </a:solidFill>
              </a:rPr>
              <a:t> una </a:t>
            </a:r>
            <a:r>
              <a:rPr lang="ca-ES" dirty="0" err="1">
                <a:solidFill>
                  <a:schemeClr val="bg1"/>
                </a:solidFill>
              </a:rPr>
              <a:t>parte</a:t>
            </a:r>
            <a:r>
              <a:rPr lang="ca-ES" dirty="0">
                <a:solidFill>
                  <a:schemeClr val="bg1"/>
                </a:solidFill>
              </a:rPr>
              <a:t> que se </a:t>
            </a:r>
            <a:r>
              <a:rPr lang="ca-ES" dirty="0" err="1">
                <a:solidFill>
                  <a:schemeClr val="bg1"/>
                </a:solidFill>
              </a:rPr>
              <a:t>conservaba</a:t>
            </a:r>
            <a:r>
              <a:rPr lang="ca-ES" dirty="0">
                <a:solidFill>
                  <a:schemeClr val="bg1"/>
                </a:solidFill>
              </a:rPr>
              <a:t> con la </a:t>
            </a:r>
            <a:r>
              <a:rPr lang="ca-ES" dirty="0" err="1">
                <a:solidFill>
                  <a:schemeClr val="bg1"/>
                </a:solidFill>
              </a:rPr>
              <a:t>piedra</a:t>
            </a:r>
            <a:r>
              <a:rPr lang="ca-ES" dirty="0">
                <a:solidFill>
                  <a:schemeClr val="bg1"/>
                </a:solidFill>
              </a:rPr>
              <a:t> original que se </a:t>
            </a:r>
            <a:r>
              <a:rPr lang="ca-ES">
                <a:solidFill>
                  <a:schemeClr val="bg1"/>
                </a:solidFill>
              </a:rPr>
              <a:t>construyó.</a:t>
            </a:r>
            <a:endParaRPr lang="ca-ES" dirty="0">
              <a:solidFill>
                <a:schemeClr val="bg1"/>
              </a:solidFill>
            </a:endParaRPr>
          </a:p>
        </p:txBody>
      </p:sp>
      <p:sp>
        <p:nvSpPr>
          <p:cNvPr id="4" name="Rectangle 3"/>
          <p:cNvSpPr/>
          <p:nvPr/>
        </p:nvSpPr>
        <p:spPr>
          <a:xfrm>
            <a:off x="3048000" y="2136339"/>
            <a:ext cx="6096000" cy="369332"/>
          </a:xfrm>
          <a:prstGeom prst="rect">
            <a:avLst/>
          </a:prstGeom>
        </p:spPr>
        <p:txBody>
          <a:bodyPr>
            <a:spAutoFit/>
          </a:bodyPr>
          <a:lstStyle/>
          <a:p>
            <a:pPr algn="just"/>
            <a:endParaRPr lang="es-ES" dirty="0"/>
          </a:p>
        </p:txBody>
      </p:sp>
    </p:spTree>
    <p:extLst>
      <p:ext uri="{BB962C8B-B14F-4D97-AF65-F5344CB8AC3E}">
        <p14:creationId xmlns:p14="http://schemas.microsoft.com/office/powerpoint/2010/main" val="1108257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Sector">
  <a:themeElements>
    <a:clrScheme name="Sector">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185</TotalTime>
  <Words>186</Words>
  <Application>Microsoft Office PowerPoint</Application>
  <PresentationFormat>Panorámica</PresentationFormat>
  <Paragraphs>16</Paragraphs>
  <Slides>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Century Gothic</vt:lpstr>
      <vt:lpstr>Wingdings 3</vt:lpstr>
      <vt:lpstr>Sector</vt:lpstr>
      <vt:lpstr>Pont vell</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Puente viejo</dc:title>
  <dc:creator>alumne</dc:creator>
  <cp:lastModifiedBy>Marta Conde Cros</cp:lastModifiedBy>
  <cp:revision>19</cp:revision>
  <dcterms:created xsi:type="dcterms:W3CDTF">2019-05-15T11:55:11Z</dcterms:created>
  <dcterms:modified xsi:type="dcterms:W3CDTF">2019-05-31T10:33:18Z</dcterms:modified>
</cp:coreProperties>
</file>