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75D91-B26B-4252-9BB3-0A5DE5205ABF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13451-28E3-469B-9A93-D432BF1B04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0936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7EC32-DEF4-4BB0-81B5-2AFADA6BD5CF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 dirty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70E17-3692-4ABA-B91F-52A776F977BA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60094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0E17-3692-4ABA-B91F-52A776F977BA}" type="slidenum">
              <a:rPr lang="ca-ES" smtClean="0"/>
              <a:t>1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721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0A8-FE31-42D7-85AA-FE0D17DDB89B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0C0-2007-4426-9BB1-973C303B35C1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188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0A8-FE31-42D7-85AA-FE0D17DDB89B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0C0-2007-4426-9BB1-973C303B35C1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52519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0A8-FE31-42D7-85AA-FE0D17DDB89B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0C0-2007-4426-9BB1-973C303B35C1}" type="slidenum">
              <a:rPr lang="ca-ES" smtClean="0"/>
              <a:t>‹Nº›</a:t>
            </a:fld>
            <a:endParaRPr lang="ca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11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0A8-FE31-42D7-85AA-FE0D17DDB89B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0C0-2007-4426-9BB1-973C303B35C1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4600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 d'ofe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0A8-FE31-42D7-85AA-FE0D17DDB89B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0C0-2007-4426-9BB1-973C303B35C1}" type="slidenum">
              <a:rPr lang="ca-ES" smtClean="0"/>
              <a:t>‹Nº›</a:t>
            </a:fld>
            <a:endParaRPr lang="ca-E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900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der o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0A8-FE31-42D7-85AA-FE0D17DDB89B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0C0-2007-4426-9BB1-973C303B35C1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44855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0A8-FE31-42D7-85AA-FE0D17DDB89B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0C0-2007-4426-9BB1-973C303B35C1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5843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0A8-FE31-42D7-85AA-FE0D17DDB89B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0C0-2007-4426-9BB1-973C303B35C1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09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0A8-FE31-42D7-85AA-FE0D17DDB89B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0C0-2007-4426-9BB1-973C303B35C1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39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0A8-FE31-42D7-85AA-FE0D17DDB89B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0C0-2007-4426-9BB1-973C303B35C1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0175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0A8-FE31-42D7-85AA-FE0D17DDB89B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0C0-2007-4426-9BB1-973C303B35C1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1369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0A8-FE31-42D7-85AA-FE0D17DDB89B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0C0-2007-4426-9BB1-973C303B35C1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7638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0A8-FE31-42D7-85AA-FE0D17DDB89B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0C0-2007-4426-9BB1-973C303B35C1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0943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0A8-FE31-42D7-85AA-FE0D17DDB89B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0C0-2007-4426-9BB1-973C303B35C1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8626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0A8-FE31-42D7-85AA-FE0D17DDB89B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0C0-2007-4426-9BB1-973C303B35C1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2303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D0A8-FE31-42D7-85AA-FE0D17DDB89B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10C0-2007-4426-9BB1-973C303B35C1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7752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BD0A8-FE31-42D7-85AA-FE0D17DDB89B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10110C0-2007-4426-9BB1-973C303B35C1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924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07067" y="1078173"/>
            <a:ext cx="4497948" cy="2347415"/>
          </a:xfrm>
        </p:spPr>
        <p:txBody>
          <a:bodyPr>
            <a:normAutofit fontScale="90000"/>
          </a:bodyPr>
          <a:lstStyle/>
          <a:p>
            <a:pPr algn="l"/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Castillo de Montanchez</a:t>
            </a:r>
            <a:b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ca-ES" dirty="0"/>
              <a:t>   </a:t>
            </a:r>
            <a:r>
              <a:rPr lang="ca-ES" sz="3800" dirty="0"/>
              <a:t> </a:t>
            </a:r>
            <a:r>
              <a:rPr lang="ca-ES" sz="3800" dirty="0" err="1"/>
              <a:t>Realizado</a:t>
            </a:r>
            <a:r>
              <a:rPr lang="ca-ES" sz="3800"/>
              <a:t> por </a:t>
            </a:r>
            <a:r>
              <a:rPr lang="ca-ES" sz="3800" dirty="0"/>
              <a:t>Martina Lopez</a:t>
            </a:r>
          </a:p>
          <a:p>
            <a:pPr algn="l"/>
            <a:r>
              <a:rPr lang="ca-ES" dirty="0"/>
              <a:t>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36397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194917" cy="1320800"/>
          </a:xfrm>
        </p:spPr>
        <p:txBody>
          <a:bodyPr>
            <a:normAutofit/>
          </a:bodyPr>
          <a:lstStyle/>
          <a:p>
            <a:r>
              <a:rPr lang="ca-ES" sz="7200" dirty="0"/>
              <a:t>Castillo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507231" y="609599"/>
            <a:ext cx="5578196" cy="251573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ca-ES" sz="2400" dirty="0"/>
              <a:t> 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El Castillo de  Montanchez  es de estilo  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románico. 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Se situa en la 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calle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del Castillo 37B,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Montanchez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Cáceres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Extremadura. La Fortaleza es de origen romana,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fue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reconstruida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en el S.VII por los almohades y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luego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mayor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de la arquitectura que se conserva es de la reconquista cristiana en el S.XII. Se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hicieron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reformas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hasta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el S.XVI.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Destacan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murallas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torres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cuadradas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poligonales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y circulares,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aljibe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patio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armas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rectangular.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ventanas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son de arco de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medio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punto y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pequeñas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eso</a:t>
            </a:r>
            <a:r>
              <a:rPr lang="ca-ES" sz="2600" dirty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ca-ES" sz="2600" dirty="0" err="1">
                <a:latin typeface="Arial" panose="020B0604020202020204" pitchFamily="34" charset="0"/>
                <a:cs typeface="Arial" panose="020B0604020202020204" pitchFamily="34" charset="0"/>
              </a:rPr>
              <a:t>románico</a:t>
            </a:r>
            <a:r>
              <a:rPr lang="ca-ES" sz="2400" dirty="0"/>
              <a:t>.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/>
          <a:srcRect l="43589" t="22643" b="18147"/>
          <a:stretch/>
        </p:blipFill>
        <p:spPr>
          <a:xfrm>
            <a:off x="483880" y="3504632"/>
            <a:ext cx="4761888" cy="2810104"/>
          </a:xfrm>
          <a:prstGeom prst="rect">
            <a:avLst/>
          </a:prstGeom>
        </p:spPr>
      </p:pic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3"/>
          <a:srcRect l="38164" t="32949" r="18189" b="8935"/>
          <a:stretch/>
        </p:blipFill>
        <p:spPr>
          <a:xfrm>
            <a:off x="6256421" y="3456614"/>
            <a:ext cx="4197764" cy="3142394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378BDE37-E9A1-4637-8F86-829FB5E05078}"/>
              </a:ext>
            </a:extLst>
          </p:cNvPr>
          <p:cNvCxnSpPr/>
          <p:nvPr/>
        </p:nvCxnSpPr>
        <p:spPr>
          <a:xfrm>
            <a:off x="9355015" y="19304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0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7200" dirty="0"/>
              <a:t>CASTILLO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77334" y="2009423"/>
            <a:ext cx="8596668" cy="4495964"/>
          </a:xfrm>
        </p:spPr>
        <p:txBody>
          <a:bodyPr>
            <a:normAutofit fontScale="92500"/>
          </a:bodyPr>
          <a:lstStyle/>
          <a:p>
            <a:r>
              <a:rPr lang="es-ES" sz="2400" dirty="0"/>
              <a:t>El castillo era una fortaleza defensiva y de protección contra los invasores (musulmanes), era una edificación estratégica junto con las fortalezas de Cáceres y Trujillo por las luchas entre musulmanes y cristianos por la ocupación del territorio. Actualmente  se han realizado inversiones para mejorar su estado de conservación, destaca la recuperación de una bodega de vino del </a:t>
            </a:r>
            <a:r>
              <a:rPr lang="es-ES" sz="2400" dirty="0" err="1"/>
              <a:t>s.XV</a:t>
            </a:r>
            <a:r>
              <a:rPr lang="es-ES" sz="2400" dirty="0"/>
              <a:t>, la recuperación del aljibe original del castillo que sigue haciendo la misma función que realizaba como depósito de agua y destaca culturalmente en el mes de agosto, que se celebra el Festival Encuentros en Montánchez Diálogos de Cultura, que acoge a artistas de las artes escénicas y músicos. Es muy interesante; os lo recomiendo para visitarlo.</a:t>
            </a:r>
            <a:endParaRPr lang="ca-ES" sz="2200" dirty="0"/>
          </a:p>
        </p:txBody>
      </p:sp>
    </p:spTree>
    <p:extLst>
      <p:ext uri="{BB962C8B-B14F-4D97-AF65-F5344CB8AC3E}">
        <p14:creationId xmlns:p14="http://schemas.microsoft.com/office/powerpoint/2010/main" val="38168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288</TotalTime>
  <Words>245</Words>
  <Application>Microsoft Office PowerPoint</Application>
  <PresentationFormat>Panorámica</PresentationFormat>
  <Paragraphs>8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Trebuchet MS</vt:lpstr>
      <vt:lpstr>Verdana</vt:lpstr>
      <vt:lpstr>Wingdings 3</vt:lpstr>
      <vt:lpstr>Faceta</vt:lpstr>
      <vt:lpstr>Castillo de Montanchez </vt:lpstr>
      <vt:lpstr>Castillo</vt:lpstr>
      <vt:lpstr>CASTILLO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Castillo de montanchez </dc:title>
  <dc:creator>alumne</dc:creator>
  <cp:lastModifiedBy>Marta Conde Cros</cp:lastModifiedBy>
  <cp:revision>35</cp:revision>
  <cp:lastPrinted>2019-05-25T12:14:50Z</cp:lastPrinted>
  <dcterms:created xsi:type="dcterms:W3CDTF">2019-05-13T12:46:55Z</dcterms:created>
  <dcterms:modified xsi:type="dcterms:W3CDTF">2019-05-31T10:28:53Z</dcterms:modified>
</cp:coreProperties>
</file>