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2" autoAdjust="0"/>
  </p:normalViewPr>
  <p:slideViewPr>
    <p:cSldViewPr snapToGrid="0">
      <p:cViewPr varScale="1">
        <p:scale>
          <a:sx n="85" d="100"/>
          <a:sy n="85" d="100"/>
        </p:scale>
        <p:origin x="36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597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894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905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77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399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62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218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218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875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879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39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81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5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01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469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9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42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FCD572-6304-4C2F-B51B-E6413DF7FC2D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F290-DCED-47D0-80D3-ED8A14D5B1C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6433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62851" y="0"/>
            <a:ext cx="8825658" cy="1771919"/>
          </a:xfrm>
        </p:spPr>
        <p:txBody>
          <a:bodyPr>
            <a:normAutofit/>
          </a:bodyPr>
          <a:lstStyle/>
          <a:p>
            <a:r>
              <a:rPr lang="ca-ES" sz="8800" dirty="0" err="1"/>
              <a:t>Selfie</a:t>
            </a:r>
            <a:r>
              <a:rPr lang="ca-ES" sz="8800" dirty="0"/>
              <a:t> Medieval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647150" y="2101177"/>
            <a:ext cx="8989454" cy="3938789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ca-ES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ca-ES" sz="8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Las murallas de Montblanc son de estilo </a:t>
            </a:r>
            <a:r>
              <a:rPr lang="ca-ES" sz="80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gÓtico</a:t>
            </a:r>
            <a:r>
              <a:rPr lang="ca-ES" sz="8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 </a:t>
            </a:r>
          </a:p>
          <a:p>
            <a:pPr algn="l">
              <a:lnSpc>
                <a:spcPct val="170000"/>
              </a:lnSpc>
            </a:pPr>
            <a:r>
              <a:rPr lang="es-ES" sz="8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fueron </a:t>
            </a:r>
            <a:r>
              <a:rPr lang="es-ES" sz="80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construidas en el siglo XII (1163) por Alfonso rich. </a:t>
            </a:r>
          </a:p>
          <a:p>
            <a:pPr algn="l">
              <a:lnSpc>
                <a:spcPct val="170000"/>
              </a:lnSpc>
            </a:pPr>
            <a:r>
              <a:rPr lang="es-ES" sz="80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Su característica principal </a:t>
            </a:r>
            <a:r>
              <a:rPr lang="es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 </a:t>
            </a:r>
            <a:r>
              <a:rPr lang="es-ES" sz="80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que estas murallas </a:t>
            </a:r>
            <a:r>
              <a:rPr lang="es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Servían para defenderse de sus enemigos.</a:t>
            </a:r>
          </a:p>
          <a:p>
            <a:pPr algn="l">
              <a:lnSpc>
                <a:spcPct val="170000"/>
              </a:lnSpc>
            </a:pP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 </a:t>
            </a:r>
            <a:r>
              <a:rPr lang="ca-ES" sz="80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encuentra</a:t>
            </a: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ca-ES" sz="80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envolviendo</a:t>
            </a: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el </a:t>
            </a:r>
            <a:r>
              <a:rPr lang="ca-ES" sz="80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núcleo</a:t>
            </a: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ca-ES" sz="80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histórico</a:t>
            </a: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la </a:t>
            </a:r>
            <a:r>
              <a:rPr lang="ca-ES" sz="80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villa</a:t>
            </a: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</a:t>
            </a:r>
            <a:r>
              <a:rPr lang="ca-ES" sz="80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montblanc</a:t>
            </a:r>
            <a:r>
              <a:rPr lang="ca-ES" sz="8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ca-ES" sz="9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l">
              <a:lnSpc>
                <a:spcPct val="170000"/>
              </a:lnSpc>
            </a:pPr>
            <a:endParaRPr lang="ca-ES" sz="9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16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6000" dirty="0" err="1"/>
              <a:t>Construcción</a:t>
            </a:r>
            <a:endParaRPr lang="ca-ES" sz="60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15635" y="1902662"/>
            <a:ext cx="8946541" cy="419548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a-ES" sz="2400" dirty="0">
                <a:latin typeface="Arial Black" panose="020B0A04020102020204" pitchFamily="34" charset="0"/>
              </a:rPr>
              <a:t> </a:t>
            </a:r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Alfonso Rich construyó esta construcció para la defensa.</a:t>
            </a:r>
          </a:p>
          <a:p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 defensa de Montblanc era la </a:t>
            </a:r>
            <a:r>
              <a:rPr lang="ca-ES" sz="24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más</a:t>
            </a:r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fuerte de la comarca. </a:t>
            </a:r>
          </a:p>
          <a:p>
            <a:r>
              <a:rPr lang="ca-ES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Montblanc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tiene</a:t>
            </a:r>
            <a:r>
              <a:rPr lang="ca-ES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unas montañas muy especiales que son las </a:t>
            </a:r>
            <a:r>
              <a:rPr lang="ca-ES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picos</a:t>
            </a:r>
            <a:r>
              <a:rPr lang="ca-ES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Dufour</a:t>
            </a:r>
            <a:r>
              <a:rPr lang="ca-ES" sz="2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ca-ES" sz="24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60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6000" dirty="0">
                <a:solidFill>
                  <a:schemeClr val="tx1"/>
                </a:solidFill>
              </a:rPr>
              <a:t>Población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232100" y="1600728"/>
            <a:ext cx="8946541" cy="419548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lvl="6"/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Mi </a:t>
            </a:r>
            <a:r>
              <a:rPr lang="ca-ES" sz="24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opinión</a:t>
            </a:r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es que las murallas de Montblanc si estas arribar del </a:t>
            </a:r>
            <a:r>
              <a:rPr lang="ca-ES" sz="24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todo</a:t>
            </a:r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son unas </a:t>
            </a:r>
            <a:r>
              <a:rPr lang="ca-ES" sz="24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vistas</a:t>
            </a:r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muy chulas y os las </a:t>
            </a:r>
            <a:r>
              <a:rPr lang="ca-ES" sz="2400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recomiendo</a:t>
            </a:r>
            <a:r>
              <a:rPr lang="ca-ES" sz="24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es-ES" sz="2400" b="0" i="0" dirty="0">
              <a:solidFill>
                <a:schemeClr val="bg1"/>
              </a:solidFill>
              <a:effectLst/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Escut de Montblanc THV-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4" y="2856875"/>
            <a:ext cx="1698984" cy="23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9D4D1C-451A-4024-91DA-874D60A80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5" t="19918" r="1490" b="18906"/>
          <a:stretch/>
        </p:blipFill>
        <p:spPr>
          <a:xfrm>
            <a:off x="4319977" y="3093944"/>
            <a:ext cx="5751785" cy="2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ó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72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Century Gothic</vt:lpstr>
      <vt:lpstr>Wingdings 3</vt:lpstr>
      <vt:lpstr>Ió</vt:lpstr>
      <vt:lpstr>Selfie Medieval</vt:lpstr>
      <vt:lpstr>Construcción</vt:lpstr>
      <vt:lpstr>Población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Selfie Mediaval</dc:title>
  <dc:creator>alumne</dc:creator>
  <cp:lastModifiedBy>Marta Conde Cros</cp:lastModifiedBy>
  <cp:revision>24</cp:revision>
  <dcterms:created xsi:type="dcterms:W3CDTF">2019-05-15T02:49:20Z</dcterms:created>
  <dcterms:modified xsi:type="dcterms:W3CDTF">2019-05-31T09:43:20Z</dcterms:modified>
</cp:coreProperties>
</file>