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30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90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605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708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556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263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5526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63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314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53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77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6C7C-3110-4F5E-8E46-1FE14C1FF6D9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04E8-6831-4252-80CE-55EF6E821B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242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4445" y="143568"/>
            <a:ext cx="9144000" cy="2387600"/>
          </a:xfrm>
        </p:spPr>
        <p:txBody>
          <a:bodyPr/>
          <a:lstStyle/>
          <a:p>
            <a:pPr algn="just"/>
            <a:r>
              <a:rPr lang="ca-ES" dirty="0"/>
              <a:t>CARCASSONE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648967" y="5581935"/>
            <a:ext cx="2308572" cy="1571360"/>
          </a:xfrm>
        </p:spPr>
        <p:txBody>
          <a:bodyPr>
            <a:normAutofit/>
          </a:bodyPr>
          <a:lstStyle/>
          <a:p>
            <a:pPr algn="l"/>
            <a:r>
              <a:rPr lang="ca-ES" dirty="0"/>
              <a:t>REALIZADO POR JUDIT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968" y="2802858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dirty="0" err="1">
                <a:latin typeface="Comic Sans MS" panose="030F0702030302020204" pitchFamily="66" charset="0"/>
              </a:rPr>
              <a:t>Carcas</a:t>
            </a:r>
            <a:r>
              <a:rPr lang="es-ES" sz="2000" dirty="0" err="1">
                <a:solidFill>
                  <a:srgbClr val="222222"/>
                </a:solidFill>
                <a:latin typeface="Comic Sans MS" panose="030F0702030302020204" pitchFamily="66" charset="0"/>
              </a:rPr>
              <a:t>sone</a:t>
            </a: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 es una ciudad amurallada que tiene:</a:t>
            </a:r>
            <a:r>
              <a:rPr lang="es-ES" sz="20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2</a:t>
            </a:r>
            <a:r>
              <a:rPr lang="es-ES" sz="20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recintos amurallados, separados por una liza que suman en total 3 km de murallas.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Está compuesto por 52 </a:t>
            </a:r>
            <a:r>
              <a:rPr lang="es-ES" sz="2000" b="0" i="0" u="none" strike="noStrike" dirty="0">
                <a:effectLst/>
                <a:latin typeface="Comic Sans MS" panose="030F0702030302020204" pitchFamily="66" charset="0"/>
              </a:rPr>
              <a:t>torres.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Es una construcción defensiva.</a:t>
            </a:r>
          </a:p>
          <a:p>
            <a:pPr>
              <a:lnSpc>
                <a:spcPct val="150000"/>
              </a:lnSpc>
            </a:pPr>
            <a:endParaRPr lang="es-ES" sz="2000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s-ES" sz="20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s-ES" sz="2000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37" y="0"/>
            <a:ext cx="4849313" cy="29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75646" y="274059"/>
            <a:ext cx="11668259" cy="6349285"/>
          </a:xfrm>
        </p:spPr>
        <p:txBody>
          <a:bodyPr/>
          <a:lstStyle/>
          <a:p>
            <a:pPr algn="l"/>
            <a:endParaRPr lang="es-ES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  <a:p>
            <a:pPr algn="l"/>
            <a:endParaRPr lang="es-ES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515794" y="297752"/>
            <a:ext cx="9668254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Se ubica en el sureste de Francia, en una región que se llama </a:t>
            </a:r>
            <a:r>
              <a:rPr lang="es-ES" sz="2000" dirty="0" err="1">
                <a:latin typeface="Comic Sans MS" panose="030F0702030302020204" pitchFamily="66" charset="0"/>
              </a:rPr>
              <a:t>Occitania</a:t>
            </a:r>
            <a:r>
              <a:rPr lang="es-ES" sz="2000" dirty="0">
                <a:latin typeface="Comic Sans MS" panose="030F0702030302020204" pitchFamily="66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Se construyó en la Edad Media pero fue abandonada hasta la segunda mitad del S. XIX. Es románico porque tiene ventanas pequeñas, arcos de medio punto y es horizontal en vez de vertical.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Se construyó para defenderse de la guerra y para luchar.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Está bastante bien conservado y las murallas se pueden visitar.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omic Sans MS" panose="030F0702030302020204" pitchFamily="66" charset="0"/>
              </a:rPr>
              <a:t>A mi me gustó mucho cuando lo visité con mi familia 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endParaRPr lang="ca-ES" sz="2000" dirty="0">
              <a:latin typeface="Comic Sans MS" panose="030F0702030302020204" pitchFamily="66" charset="0"/>
            </a:endParaRP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00" y="3448702"/>
            <a:ext cx="4259285" cy="3198335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9" y="3844648"/>
            <a:ext cx="5969969" cy="2778696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27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39860" t="10214" r="12204" b="7323"/>
          <a:stretch/>
        </p:blipFill>
        <p:spPr>
          <a:xfrm>
            <a:off x="467868" y="664070"/>
            <a:ext cx="5199798" cy="502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l="37657" t="16185" r="11575" b="18143"/>
          <a:stretch/>
        </p:blipFill>
        <p:spPr>
          <a:xfrm>
            <a:off x="6206525" y="1011800"/>
            <a:ext cx="5481239" cy="39863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41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123</Words>
  <Application>Microsoft Office PowerPoint</Application>
  <PresentationFormat>Panorámica</PresentationFormat>
  <Paragraphs>33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Tema de l'Office</vt:lpstr>
      <vt:lpstr>CARCASSONE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CARCASSONE</dc:title>
  <dc:creator>alumne</dc:creator>
  <cp:lastModifiedBy>Marta Conde Cros</cp:lastModifiedBy>
  <cp:revision>19</cp:revision>
  <dcterms:created xsi:type="dcterms:W3CDTF">2019-05-14T10:43:58Z</dcterms:created>
  <dcterms:modified xsi:type="dcterms:W3CDTF">2019-05-31T09:34:49Z</dcterms:modified>
</cp:coreProperties>
</file>