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58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39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839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a-ES"/>
              <a:t>Feu clic aquí per editar estils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08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87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385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 d'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41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593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34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32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2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60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32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26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58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14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07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6BDB72-F6FA-44FD-A14F-F35BCFEBBE46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3329-B06C-4157-B3F2-75BCC4BF9E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966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11766" y="621084"/>
            <a:ext cx="6748530" cy="3438659"/>
          </a:xfrm>
        </p:spPr>
        <p:txBody>
          <a:bodyPr/>
          <a:lstStyle/>
          <a:p>
            <a:r>
              <a:rPr lang="ca-ES" dirty="0">
                <a:solidFill>
                  <a:srgbClr val="FFFF00"/>
                </a:solidFill>
              </a:rPr>
              <a:t> </a:t>
            </a:r>
            <a:br>
              <a:rPr lang="ca-ES" dirty="0">
                <a:solidFill>
                  <a:srgbClr val="FFFF00"/>
                </a:solidFill>
              </a:rPr>
            </a:br>
            <a:r>
              <a:rPr lang="ca-ES" dirty="0">
                <a:solidFill>
                  <a:srgbClr val="00B050"/>
                </a:solidFill>
              </a:rPr>
              <a:t>CASTILLO</a:t>
            </a:r>
            <a:r>
              <a:rPr lang="ca-ES" dirty="0">
                <a:solidFill>
                  <a:srgbClr val="FFFF00"/>
                </a:solidFill>
              </a:rPr>
              <a:t> DE </a:t>
            </a:r>
            <a:br>
              <a:rPr lang="ca-ES" dirty="0">
                <a:solidFill>
                  <a:srgbClr val="FFFF00"/>
                </a:solidFill>
              </a:rPr>
            </a:br>
            <a:r>
              <a:rPr lang="ca-ES" dirty="0">
                <a:solidFill>
                  <a:srgbClr val="0070C0"/>
                </a:solidFill>
              </a:rPr>
              <a:t>TAMARIT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 flipV="1">
            <a:off x="3486031" y="-45719"/>
            <a:ext cx="8825658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2"/>
          <a:srcRect l="13648" t="32588" r="50134" b="18856"/>
          <a:stretch/>
        </p:blipFill>
        <p:spPr>
          <a:xfrm>
            <a:off x="5914834" y="2126470"/>
            <a:ext cx="6277166" cy="47315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A0D34CB-C8B7-4BD4-96EC-9124A5997C88}"/>
              </a:ext>
            </a:extLst>
          </p:cNvPr>
          <p:cNvSpPr txBox="1"/>
          <p:nvPr/>
        </p:nvSpPr>
        <p:spPr>
          <a:xfrm>
            <a:off x="2035628" y="5867584"/>
            <a:ext cx="353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REALIZADO POR: JOEL VIDAL</a:t>
            </a:r>
          </a:p>
        </p:txBody>
      </p:sp>
    </p:spTree>
    <p:extLst>
      <p:ext uri="{BB962C8B-B14F-4D97-AF65-F5344CB8AC3E}">
        <p14:creationId xmlns:p14="http://schemas.microsoft.com/office/powerpoint/2010/main" val="10798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39068" y="414082"/>
            <a:ext cx="5626881" cy="616228"/>
          </a:xfrm>
        </p:spPr>
        <p:txBody>
          <a:bodyPr/>
          <a:lstStyle/>
          <a:p>
            <a:r>
              <a:rPr lang="ca-ES" sz="2800" dirty="0">
                <a:solidFill>
                  <a:srgbClr val="FFFF00"/>
                </a:solidFill>
              </a:rPr>
              <a:t>El castillo de Tamarit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01035" y="1030310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>
                <a:solidFill>
                  <a:srgbClr val="FFFF00"/>
                </a:solidFill>
              </a:rPr>
              <a:t>es un castillo </a:t>
            </a:r>
            <a:r>
              <a:rPr lang="es-ES" sz="2800" dirty="0">
                <a:solidFill>
                  <a:srgbClr val="FFFF00"/>
                </a:solidFill>
              </a:rPr>
              <a:t>románico que</a:t>
            </a:r>
            <a:r>
              <a:rPr lang="ca-ES" sz="28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ca-ES" sz="2800" dirty="0">
                <a:solidFill>
                  <a:srgbClr val="FFFF00"/>
                </a:solidFill>
              </a:rPr>
              <a:t>se </a:t>
            </a:r>
            <a:r>
              <a:rPr lang="es-ES" sz="2800" noProof="1">
                <a:solidFill>
                  <a:srgbClr val="FFFF00"/>
                </a:solidFill>
              </a:rPr>
              <a:t>encuentra</a:t>
            </a:r>
            <a:r>
              <a:rPr lang="ca-ES" sz="2800" dirty="0">
                <a:solidFill>
                  <a:srgbClr val="FFFF00"/>
                </a:solidFill>
              </a:rPr>
              <a:t> en Tarragona.</a:t>
            </a:r>
          </a:p>
          <a:p>
            <a:pPr marL="0" indent="0">
              <a:buNone/>
            </a:pPr>
            <a:r>
              <a:rPr lang="ca-ES" sz="2800" dirty="0">
                <a:solidFill>
                  <a:srgbClr val="FFFF00"/>
                </a:solidFill>
              </a:rPr>
              <a:t>Se construyó en el siglo XII y se</a:t>
            </a:r>
          </a:p>
          <a:p>
            <a:pPr marL="0" indent="0">
              <a:buNone/>
            </a:pPr>
            <a:r>
              <a:rPr lang="ca-ES" sz="2800" dirty="0">
                <a:solidFill>
                  <a:srgbClr val="FFFF00"/>
                </a:solidFill>
              </a:rPr>
              <a:t>caractriza  por sus </a:t>
            </a:r>
            <a:r>
              <a:rPr lang="ca-ES" sz="2800" dirty="0" err="1">
                <a:solidFill>
                  <a:srgbClr val="FFFF00"/>
                </a:solidFill>
              </a:rPr>
              <a:t>ventanas</a:t>
            </a:r>
            <a:r>
              <a:rPr lang="ca-ES" sz="2800" dirty="0">
                <a:solidFill>
                  <a:srgbClr val="FFFF00"/>
                </a:solidFill>
              </a:rPr>
              <a:t> </a:t>
            </a:r>
            <a:r>
              <a:rPr lang="ca-ES" sz="2800" dirty="0" err="1">
                <a:solidFill>
                  <a:srgbClr val="FFFF00"/>
                </a:solidFill>
              </a:rPr>
              <a:t>pequeñas</a:t>
            </a:r>
            <a:r>
              <a:rPr lang="ca-ES" sz="2800" dirty="0">
                <a:solidFill>
                  <a:srgbClr val="FFFF00"/>
                </a:solidFill>
              </a:rPr>
              <a:t>, </a:t>
            </a:r>
          </a:p>
          <a:p>
            <a:pPr marL="0" indent="0">
              <a:buNone/>
            </a:pPr>
            <a:r>
              <a:rPr lang="ca-ES" sz="2800" dirty="0">
                <a:solidFill>
                  <a:srgbClr val="FFFF00"/>
                </a:solidFill>
              </a:rPr>
              <a:t>es </a:t>
            </a:r>
            <a:r>
              <a:rPr lang="ca-ES" sz="2800" dirty="0" err="1">
                <a:solidFill>
                  <a:srgbClr val="FFFF00"/>
                </a:solidFill>
              </a:rPr>
              <a:t>decir</a:t>
            </a:r>
            <a:r>
              <a:rPr lang="ca-ES" sz="2800" dirty="0">
                <a:solidFill>
                  <a:srgbClr val="FFFF00"/>
                </a:solidFill>
              </a:rPr>
              <a:t>, que es </a:t>
            </a:r>
            <a:r>
              <a:rPr lang="ca-ES" sz="2800" dirty="0" err="1">
                <a:solidFill>
                  <a:srgbClr val="FFFF00"/>
                </a:solidFill>
              </a:rPr>
              <a:t>románico</a:t>
            </a:r>
            <a:r>
              <a:rPr lang="ca-ES" sz="2800" dirty="0">
                <a:solidFill>
                  <a:srgbClr val="FFFF00"/>
                </a:solidFill>
              </a:rPr>
              <a:t>.</a:t>
            </a:r>
            <a:endParaRPr lang="es-ES" sz="2800" noProof="1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a-ES" sz="2800" noProof="1">
                <a:solidFill>
                  <a:srgbClr val="FFFF00"/>
                </a:solidFill>
              </a:rPr>
              <a:t>Se conserva bastante bien y ahora se utiliza como isglesia y hotel.</a:t>
            </a:r>
            <a:endParaRPr lang="ca-ES" sz="2800" dirty="0">
              <a:solidFill>
                <a:srgbClr val="FFFF00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678" y="218940"/>
            <a:ext cx="4685321" cy="3308031"/>
          </a:xfrm>
          <a:prstGeom prst="rect">
            <a:avLst/>
          </a:prstGeom>
        </p:spPr>
      </p:pic>
      <p:sp>
        <p:nvSpPr>
          <p:cNvPr id="10" name="Fletxa dreta 9"/>
          <p:cNvSpPr/>
          <p:nvPr/>
        </p:nvSpPr>
        <p:spPr>
          <a:xfrm>
            <a:off x="6065948" y="1828800"/>
            <a:ext cx="1094705" cy="14166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287" y="4831604"/>
            <a:ext cx="8504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dirty="0">
                <a:solidFill>
                  <a:srgbClr val="FFFF00"/>
                </a:solidFill>
              </a:rPr>
              <a:t>Antes se utilizaba para </a:t>
            </a:r>
            <a:r>
              <a:rPr lang="ca-ES" sz="2800" dirty="0" err="1">
                <a:solidFill>
                  <a:srgbClr val="FFFF00"/>
                </a:solidFill>
              </a:rPr>
              <a:t>proteger</a:t>
            </a:r>
            <a:r>
              <a:rPr lang="ca-ES" sz="2800" dirty="0">
                <a:solidFill>
                  <a:srgbClr val="FFFF00"/>
                </a:solidFill>
              </a:rPr>
              <a:t> la isglesia parroquial de La abadia gracias a sus paredes </a:t>
            </a:r>
            <a:r>
              <a:rPr lang="ca-ES" sz="2800" dirty="0" err="1">
                <a:solidFill>
                  <a:srgbClr val="FFFF00"/>
                </a:solidFill>
              </a:rPr>
              <a:t>gruesas</a:t>
            </a:r>
            <a:r>
              <a:rPr lang="ca-ES" sz="28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3285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46112" y="914400"/>
            <a:ext cx="7776671" cy="938848"/>
          </a:xfrm>
        </p:spPr>
        <p:txBody>
          <a:bodyPr/>
          <a:lstStyle/>
          <a:p>
            <a:r>
              <a:rPr lang="ca-ES" dirty="0"/>
              <a:t> 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1617" y="502276"/>
            <a:ext cx="12080383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>
                <a:solidFill>
                  <a:srgbClr val="FFFF00"/>
                </a:solidFill>
              </a:rPr>
              <a:t>CURIOSIDADES:</a:t>
            </a:r>
          </a:p>
          <a:p>
            <a:pPr marL="0" indent="0">
              <a:buNone/>
            </a:pPr>
            <a:r>
              <a:rPr lang="ca-ES" sz="2800" dirty="0">
                <a:solidFill>
                  <a:srgbClr val="FFFF00"/>
                </a:solidFill>
              </a:rPr>
              <a:t>-Esta </a:t>
            </a:r>
            <a:r>
              <a:rPr lang="ca-ES" sz="2800" dirty="0" err="1">
                <a:solidFill>
                  <a:srgbClr val="FFFF00"/>
                </a:solidFill>
              </a:rPr>
              <a:t>construcción</a:t>
            </a:r>
            <a:r>
              <a:rPr lang="ca-ES" sz="2800" dirty="0">
                <a:solidFill>
                  <a:srgbClr val="FFFF00"/>
                </a:solidFill>
              </a:rPr>
              <a:t> aguanto la 2ª guerra mundial.</a:t>
            </a:r>
          </a:p>
          <a:p>
            <a:pPr marL="0" indent="0">
              <a:buNone/>
            </a:pPr>
            <a:r>
              <a:rPr lang="ca-ES" sz="2800" dirty="0">
                <a:solidFill>
                  <a:srgbClr val="FFFF00"/>
                </a:solidFill>
              </a:rPr>
              <a:t>-En la playa </a:t>
            </a:r>
            <a:r>
              <a:rPr lang="ca-ES" sz="2800" dirty="0" err="1">
                <a:solidFill>
                  <a:srgbClr val="FFFF00"/>
                </a:solidFill>
              </a:rPr>
              <a:t>hay</a:t>
            </a:r>
            <a:r>
              <a:rPr lang="ca-ES" sz="2800" dirty="0">
                <a:solidFill>
                  <a:srgbClr val="FFFF00"/>
                </a:solidFill>
              </a:rPr>
              <a:t> un </a:t>
            </a:r>
            <a:r>
              <a:rPr lang="ca-ES" sz="2800" dirty="0" err="1">
                <a:solidFill>
                  <a:srgbClr val="FFFF00"/>
                </a:solidFill>
              </a:rPr>
              <a:t>barco</a:t>
            </a:r>
            <a:r>
              <a:rPr lang="ca-ES" sz="2800" dirty="0">
                <a:solidFill>
                  <a:srgbClr val="FFFF00"/>
                </a:solidFill>
              </a:rPr>
              <a:t> </a:t>
            </a:r>
            <a:r>
              <a:rPr lang="ca-ES" sz="2800" dirty="0" err="1">
                <a:solidFill>
                  <a:srgbClr val="FFFF00"/>
                </a:solidFill>
              </a:rPr>
              <a:t>undido</a:t>
            </a:r>
            <a:r>
              <a:rPr lang="ca-ES" sz="2800" dirty="0">
                <a:solidFill>
                  <a:srgbClr val="FFFF00"/>
                </a:solidFill>
              </a:rPr>
              <a:t> por </a:t>
            </a:r>
            <a:r>
              <a:rPr lang="ca-ES" sz="2800" dirty="0" err="1">
                <a:solidFill>
                  <a:srgbClr val="FFFF00"/>
                </a:solidFill>
              </a:rPr>
              <a:t>Musolini</a:t>
            </a:r>
            <a:r>
              <a:rPr lang="ca-ES" sz="2800">
                <a:solidFill>
                  <a:srgbClr val="FFFF00"/>
                </a:solidFill>
              </a:rPr>
              <a:t>.</a:t>
            </a:r>
            <a:endParaRPr lang="ca-E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s-ES" sz="2800" dirty="0">
              <a:solidFill>
                <a:srgbClr val="FFFF00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/>
          <a:srcRect l="11567" t="32538" r="47864" b="19158"/>
          <a:stretch/>
        </p:blipFill>
        <p:spPr>
          <a:xfrm>
            <a:off x="5743977" y="2511763"/>
            <a:ext cx="6259132" cy="4189998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3"/>
          <a:srcRect l="18805" t="34878" r="55013" b="21484"/>
          <a:stretch/>
        </p:blipFill>
        <p:spPr>
          <a:xfrm>
            <a:off x="543080" y="2370096"/>
            <a:ext cx="4471419" cy="41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5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">
  <a:themeElements>
    <a:clrScheme name="I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</TotalTime>
  <Words>94</Words>
  <Application>Microsoft Office PowerPoint</Application>
  <PresentationFormat>Panorámica</PresentationFormat>
  <Paragraphs>14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Ió</vt:lpstr>
      <vt:lpstr>  CASTILLO DE  TAMARIT</vt:lpstr>
      <vt:lpstr>El castillo de Tamarit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CASTELL DE TAMARIT</dc:title>
  <dc:creator>Alumne</dc:creator>
  <cp:lastModifiedBy>Marta Conde Cros</cp:lastModifiedBy>
  <cp:revision>23</cp:revision>
  <dcterms:created xsi:type="dcterms:W3CDTF">2019-05-16T09:45:03Z</dcterms:created>
  <dcterms:modified xsi:type="dcterms:W3CDTF">2019-05-31T09:38:11Z</dcterms:modified>
</cp:coreProperties>
</file>