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 rotWithShape="1">
          <a:blip r:embed="rId2"/>
          <a:srcRect l="29713" t="32786" b="8257"/>
          <a:stretch/>
        </p:blipFill>
        <p:spPr>
          <a:xfrm>
            <a:off x="7263685" y="2214951"/>
            <a:ext cx="4778062" cy="2678374"/>
          </a:xfrm>
          <a:prstGeom prst="rect">
            <a:avLst/>
          </a:prstGeom>
        </p:spPr>
      </p:pic>
      <p:sp>
        <p:nvSpPr>
          <p:cNvPr id="5" name="QuadreDeText 4"/>
          <p:cNvSpPr txBox="1"/>
          <p:nvPr/>
        </p:nvSpPr>
        <p:spPr>
          <a:xfrm>
            <a:off x="714778" y="940157"/>
            <a:ext cx="893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dirty="0"/>
              <a:t>EL PONT DEL DIABLE</a:t>
            </a:r>
            <a:endParaRPr lang="es-ES" sz="3600" dirty="0"/>
          </a:p>
        </p:txBody>
      </p:sp>
      <p:sp>
        <p:nvSpPr>
          <p:cNvPr id="6" name="Subtítol 2"/>
          <p:cNvSpPr txBox="1">
            <a:spLocks/>
          </p:cNvSpPr>
          <p:nvPr/>
        </p:nvSpPr>
        <p:spPr>
          <a:xfrm>
            <a:off x="409865" y="2112135"/>
            <a:ext cx="6853819" cy="5254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>
                <a:solidFill>
                  <a:prstClr val="white"/>
                </a:solidFill>
              </a:rPr>
              <a:t> El Puente del diabló es </a:t>
            </a:r>
            <a:r>
              <a:rPr lang="es-ES" dirty="0">
                <a:solidFill>
                  <a:prstClr val="white"/>
                </a:solidFill>
              </a:rPr>
              <a:t>gótico</a:t>
            </a:r>
            <a:r>
              <a:rPr lang="ca-ES" dirty="0">
                <a:solidFill>
                  <a:prstClr val="white"/>
                </a:solidFill>
              </a:rPr>
              <a:t>. </a:t>
            </a:r>
          </a:p>
          <a:p>
            <a:r>
              <a:rPr lang="ca-ES" dirty="0">
                <a:solidFill>
                  <a:prstClr val="white"/>
                </a:solidFill>
              </a:rPr>
              <a:t>Se </a:t>
            </a:r>
            <a:r>
              <a:rPr lang="es-ES" dirty="0">
                <a:solidFill>
                  <a:prstClr val="white"/>
                </a:solidFill>
              </a:rPr>
              <a:t>encuentra</a:t>
            </a:r>
            <a:r>
              <a:rPr lang="ca-ES" dirty="0">
                <a:solidFill>
                  <a:prstClr val="white"/>
                </a:solidFill>
              </a:rPr>
              <a:t> en el </a:t>
            </a:r>
            <a:r>
              <a:rPr lang="ca-ES" dirty="0" err="1">
                <a:solidFill>
                  <a:prstClr val="white"/>
                </a:solidFill>
              </a:rPr>
              <a:t>pueblo</a:t>
            </a:r>
            <a:r>
              <a:rPr lang="ca-ES" dirty="0">
                <a:solidFill>
                  <a:prstClr val="white"/>
                </a:solidFill>
              </a:rPr>
              <a:t> de Martorell  en Barcelona.</a:t>
            </a:r>
          </a:p>
          <a:p>
            <a:r>
              <a:rPr lang="es-ES" dirty="0">
                <a:solidFill>
                  <a:prstClr val="white"/>
                </a:solidFill>
              </a:rPr>
              <a:t>Año de construcción: se construyó en 1295; es una construcción realizada en el año 1963 de un puente gótico de 1295, a base de una construcción románica.</a:t>
            </a:r>
          </a:p>
          <a:p>
            <a:r>
              <a:rPr lang="es-ES" dirty="0">
                <a:solidFill>
                  <a:prstClr val="white"/>
                </a:solidFill>
              </a:rPr>
              <a:t>Estilo y características principales: es un puente arqueado medieval que para los ciudadanos era muy preciado porque hubo una guerra civil y sobrevivió pero en la segunda guerra mundial, se rompió y en 1963 lo reconstruyeron.</a:t>
            </a:r>
          </a:p>
          <a:p>
            <a:endParaRPr lang="ca-ES" dirty="0">
              <a:solidFill>
                <a:prstClr val="white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56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80321" y="2034862"/>
            <a:ext cx="9613861" cy="4391696"/>
          </a:xfrm>
        </p:spPr>
        <p:txBody>
          <a:bodyPr>
            <a:normAutofit lnSpcReduction="10000"/>
          </a:bodyPr>
          <a:lstStyle/>
          <a:p>
            <a:pPr lvl="0"/>
            <a:r>
              <a:rPr lang="es-ES" dirty="0">
                <a:solidFill>
                  <a:prstClr val="white"/>
                </a:solidFill>
              </a:rPr>
              <a:t>Explicación del uso que se hacía: se usaba para cruzar el río.</a:t>
            </a:r>
          </a:p>
          <a:p>
            <a:pPr lvl="0"/>
            <a:r>
              <a:rPr lang="es-ES" dirty="0">
                <a:solidFill>
                  <a:prstClr val="white"/>
                </a:solidFill>
              </a:rPr>
              <a:t>Porqué se construyó: dicen que no lo construyó un ciudadano dicen que lo construyó un diablo, por eso se llama puente del diablo).</a:t>
            </a:r>
          </a:p>
          <a:p>
            <a:pPr lvl="0"/>
            <a:r>
              <a:rPr lang="es-ES" dirty="0">
                <a:solidFill>
                  <a:prstClr val="white"/>
                </a:solidFill>
              </a:rPr>
              <a:t>Estado de conservación: se conserva muy bien casi igual</a:t>
            </a:r>
          </a:p>
          <a:p>
            <a:pPr lvl="0"/>
            <a:r>
              <a:rPr lang="es-ES" dirty="0">
                <a:solidFill>
                  <a:prstClr val="white"/>
                </a:solidFill>
              </a:rPr>
              <a:t>Uso en la actualidad: también se usa para cruzar el rio</a:t>
            </a:r>
          </a:p>
          <a:p>
            <a:pPr lvl="0"/>
            <a:r>
              <a:rPr lang="es-ES" dirty="0">
                <a:solidFill>
                  <a:prstClr val="white"/>
                </a:solidFill>
              </a:rPr>
              <a:t>Opinión personal: a mi me gusta mucho porque cuando voy es bastante alto y veo por el rio pasar peces…</a:t>
            </a:r>
          </a:p>
          <a:p>
            <a:pPr lvl="0"/>
            <a:r>
              <a:rPr lang="es-ES" dirty="0">
                <a:solidFill>
                  <a:prstClr val="white"/>
                </a:solidFill>
              </a:rPr>
              <a:t>Otras informaciones: yo cada verano voy a </a:t>
            </a:r>
            <a:r>
              <a:rPr lang="es-ES">
                <a:solidFill>
                  <a:prstClr val="white"/>
                </a:solidFill>
              </a:rPr>
              <a:t>las carpas </a:t>
            </a:r>
            <a:r>
              <a:rPr lang="es-ES" dirty="0">
                <a:solidFill>
                  <a:prstClr val="white"/>
                </a:solidFill>
              </a:rPr>
              <a:t>casi al lado del puente del diablo. Casi cada día voy corriendo o en bici hacia el puente del diablo con mi primo. Yo no creo que lo construyera un diablo.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240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158</TotalTime>
  <Words>220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Berlín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PONT DEL DIABLE</dc:title>
  <dc:creator>alumne</dc:creator>
  <cp:lastModifiedBy>Marta Conde Cros</cp:lastModifiedBy>
  <cp:revision>15</cp:revision>
  <dcterms:created xsi:type="dcterms:W3CDTF">2019-05-14T23:45:30Z</dcterms:created>
  <dcterms:modified xsi:type="dcterms:W3CDTF">2019-05-31T10:01:55Z</dcterms:modified>
</cp:coreProperties>
</file>