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4617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5267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12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2597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18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4910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4917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482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6381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978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9574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1469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427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0700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19156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185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8415-0E32-47E4-ADB9-77C2A4E1BC4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8F0E0A-9E9E-424D-981C-12B14415CAB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2333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idor de contingut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86" t="7307" r="-1198" b="5283"/>
          <a:stretch/>
        </p:blipFill>
        <p:spPr>
          <a:xfrm>
            <a:off x="6065951" y="1965167"/>
            <a:ext cx="5885646" cy="3222796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5932869" y="5187963"/>
            <a:ext cx="6284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en la Ciudad de Barcelona,</a:t>
            </a:r>
          </a:p>
          <a:p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calle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Santa Anna 29 al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lado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de la Plaça  Catalunya. El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barrio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gótico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de estilo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sobrio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propio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gótico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catalán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finales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siglo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XIII a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inicios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siglo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XIV.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QuadreDeText 18"/>
          <p:cNvSpPr txBox="1"/>
          <p:nvPr/>
        </p:nvSpPr>
        <p:spPr>
          <a:xfrm>
            <a:off x="2172236" y="389845"/>
            <a:ext cx="903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dirty="0">
                <a:solidFill>
                  <a:srgbClr val="7030A0"/>
                </a:solidFill>
              </a:rPr>
              <a:t>ESGLESA DE SANTA ANNA</a:t>
            </a:r>
            <a:endParaRPr lang="es-ES" sz="5400" dirty="0">
              <a:solidFill>
                <a:srgbClr val="7030A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5874913" y="1025817"/>
            <a:ext cx="618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000" dirty="0"/>
          </a:p>
          <a:p>
            <a:r>
              <a:rPr lang="ca-ES" sz="2800" dirty="0">
                <a:solidFill>
                  <a:srgbClr val="00B0F0"/>
                </a:solidFill>
              </a:rPr>
              <a:t>REALIZADO POR </a:t>
            </a:r>
            <a:r>
              <a:rPr lang="ca-ES" sz="4000" dirty="0">
                <a:solidFill>
                  <a:srgbClr val="00B0F0"/>
                </a:solidFill>
              </a:rPr>
              <a:t>IRENE </a:t>
            </a:r>
            <a:r>
              <a:rPr lang="ca-ES" sz="2800" dirty="0">
                <a:solidFill>
                  <a:srgbClr val="00B0F0"/>
                </a:solidFill>
              </a:rPr>
              <a:t>DE </a:t>
            </a:r>
            <a:r>
              <a:rPr lang="ca-ES" sz="4000" dirty="0">
                <a:solidFill>
                  <a:srgbClr val="00B0F0"/>
                </a:solidFill>
              </a:rPr>
              <a:t>5ºB</a:t>
            </a:r>
            <a:endParaRPr lang="ca-ES" sz="2800" dirty="0">
              <a:solidFill>
                <a:srgbClr val="00B0F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l="52931" t="14828" r="22944" b="10699"/>
          <a:stretch/>
        </p:blipFill>
        <p:spPr>
          <a:xfrm>
            <a:off x="1941820" y="1313175"/>
            <a:ext cx="3138897" cy="54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009103" y="0"/>
            <a:ext cx="9040969" cy="665837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Santa Anna de Barcelona 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una iglesia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y 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antiguo </a:t>
            </a:r>
            <a:r>
              <a:rPr lang="es-ES" sz="200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monasterio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nombre al </a:t>
            </a:r>
            <a:r>
              <a:rPr lang="es-ES" sz="200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barr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io </a:t>
            </a:r>
            <a:r>
              <a:rPr lang="es-ES" sz="200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Santa Anna es el mismo que el de la iglesia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Esta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glesia gótica 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fue </a:t>
            </a:r>
            <a:r>
              <a:rPr lang="es-E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declarada monumento nacional en el año 1881.</a:t>
            </a:r>
          </a:p>
          <a:p>
            <a:pPr algn="l">
              <a:lnSpc>
                <a:spcPct val="150000"/>
              </a:lnSpc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iglesia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servia para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rezar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aún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sirve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para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eso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peró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ya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no se usa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tanto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Ahora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gente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</a:rPr>
              <a:t> la va a visitar.</a:t>
            </a:r>
          </a:p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Santa Anna  es gòtica. En la entrada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arco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apuntado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 me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gustaron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pinturas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Las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tenia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conservación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 ha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derrumbado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nada.</a:t>
            </a:r>
          </a:p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góticas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peró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románicas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gran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blanca, es la que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principio. En la entrada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arco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apuntado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algn="l"/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a-E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endParaRPr lang="ca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c">
  <a:themeElements>
    <a:clrScheme name="Floc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loc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c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</TotalTime>
  <Words>59</Words>
  <Application>Microsoft Office PowerPoint</Application>
  <PresentationFormat>Panorámica</PresentationFormat>
  <Paragraphs>20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Floc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Església de Santa Anna</dc:title>
  <dc:creator>alumne</dc:creator>
  <cp:lastModifiedBy>Marta Conde Cros</cp:lastModifiedBy>
  <cp:revision>35</cp:revision>
  <dcterms:created xsi:type="dcterms:W3CDTF">2019-05-15T00:03:35Z</dcterms:created>
  <dcterms:modified xsi:type="dcterms:W3CDTF">2019-05-31T09:56:26Z</dcterms:modified>
</cp:coreProperties>
</file>