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4"/>
  </p:handout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73B6D-9E59-4134-A1F2-F9B663C0A24C}" type="datetimeFigureOut">
              <a:rPr lang="ca-ES" smtClean="0"/>
              <a:t>31/5/2019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9FE57-D193-432A-B0F5-E5CF14C5157B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32205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/>
              <a:t>Feu clic aquí per editar l'estil de subtítols del patró.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àmic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ol i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geta de nom d'ofer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ader o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a-ES"/>
              <a:t>Feu clic aquí per editar estils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a-ES" dirty="0"/>
              <a:t>Feu clic a la icona per afegir una imatge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/>
              <a:t>Feu clic aquí per editar estils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4089084" y="231820"/>
            <a:ext cx="7197726" cy="2421464"/>
          </a:xfrm>
        </p:spPr>
        <p:txBody>
          <a:bodyPr/>
          <a:lstStyle/>
          <a:p>
            <a:r>
              <a:rPr lang="es-ES" dirty="0"/>
              <a:t>Les </a:t>
            </a:r>
            <a:r>
              <a:rPr lang="es-ES" dirty="0" err="1"/>
              <a:t>drassanes</a:t>
            </a:r>
            <a:endParaRPr lang="es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7395377" y="2653285"/>
            <a:ext cx="4408696" cy="3858352"/>
          </a:xfrm>
        </p:spPr>
        <p:txBody>
          <a:bodyPr>
            <a:normAutofit fontScale="25000" lnSpcReduction="20000"/>
          </a:bodyPr>
          <a:lstStyle/>
          <a:p>
            <a:r>
              <a:rPr lang="es-ES" sz="6200" dirty="0"/>
              <a:t>Les </a:t>
            </a:r>
            <a:r>
              <a:rPr lang="es-ES" sz="6200" dirty="0" err="1"/>
              <a:t>drassanes</a:t>
            </a:r>
            <a:r>
              <a:rPr lang="es-ES" sz="6200" dirty="0"/>
              <a:t> son de estilo gótico.</a:t>
            </a:r>
          </a:p>
          <a:p>
            <a:pPr marL="285750" indent="-285750">
              <a:buFontTx/>
              <a:buChar char="-"/>
            </a:pPr>
            <a:r>
              <a:rPr lang="es-ES" sz="6200" dirty="0"/>
              <a:t>Ubicación entre la calle  de les </a:t>
            </a:r>
            <a:r>
              <a:rPr lang="es-ES" sz="6200" dirty="0" err="1"/>
              <a:t>drassanes</a:t>
            </a:r>
            <a:r>
              <a:rPr lang="es-ES" sz="6200" dirty="0"/>
              <a:t> Y el mirador de colón.</a:t>
            </a:r>
          </a:p>
          <a:p>
            <a:pPr marL="285750" indent="-285750">
              <a:buFontTx/>
              <a:buChar char="-"/>
            </a:pPr>
            <a:r>
              <a:rPr lang="es-ES" sz="6200" dirty="0"/>
              <a:t>Ciudad Barcelona.</a:t>
            </a:r>
          </a:p>
          <a:p>
            <a:pPr marL="285750" indent="-285750">
              <a:buFontTx/>
              <a:buChar char="-"/>
            </a:pPr>
            <a:r>
              <a:rPr lang="es-ES" sz="6200" dirty="0"/>
              <a:t>Año de </a:t>
            </a:r>
            <a:r>
              <a:rPr lang="es-ES" sz="6200" dirty="0" err="1"/>
              <a:t>construcción</a:t>
            </a:r>
            <a:r>
              <a:rPr lang="es-ES" sz="800" dirty="0" err="1"/>
              <a:t>LES</a:t>
            </a:r>
            <a:r>
              <a:rPr lang="es-ES" sz="800" dirty="0"/>
              <a:t> </a:t>
            </a:r>
            <a:r>
              <a:rPr lang="es-ES" sz="800" dirty="0" err="1"/>
              <a:t>DRaSSANES</a:t>
            </a:r>
            <a:endParaRPr lang="es-ES" sz="800" dirty="0"/>
          </a:p>
          <a:p>
            <a:r>
              <a:rPr lang="es-ES" sz="6200" dirty="0"/>
              <a:t>  1243.</a:t>
            </a:r>
          </a:p>
          <a:p>
            <a:pPr marL="285750" indent="-285750">
              <a:buFontTx/>
              <a:buChar char="-"/>
            </a:pPr>
            <a:r>
              <a:rPr lang="es-ES" sz="6200" dirty="0"/>
              <a:t>Para qué </a:t>
            </a:r>
            <a:r>
              <a:rPr lang="es-ES" sz="6200" dirty="0" err="1"/>
              <a:t>serVía</a:t>
            </a:r>
            <a:r>
              <a:rPr lang="es-ES" sz="6200" dirty="0"/>
              <a:t>: para reparar o construir barcos.</a:t>
            </a:r>
          </a:p>
          <a:p>
            <a:pPr marL="285750" indent="-285750">
              <a:buFontTx/>
              <a:buChar char="-"/>
            </a:pPr>
            <a:r>
              <a:rPr lang="es-ES" sz="6200" dirty="0"/>
              <a:t>Conservación actualidad: </a:t>
            </a:r>
            <a:r>
              <a:rPr lang="es-ES" sz="6200" dirty="0" err="1"/>
              <a:t>bUEna</a:t>
            </a:r>
            <a:endParaRPr lang="es-ES" sz="6200" dirty="0"/>
          </a:p>
          <a:p>
            <a:r>
              <a:rPr lang="es-ES" sz="6200" dirty="0"/>
              <a:t>- Uso EN la actualidad: museo marítimo.   </a:t>
            </a:r>
          </a:p>
          <a:p>
            <a:pPr marL="285750" indent="-285750">
              <a:buFontTx/>
              <a:buChar char="-"/>
            </a:pPr>
            <a:endParaRPr lang="es-ES" sz="5000" dirty="0"/>
          </a:p>
          <a:p>
            <a:pPr marL="285750" indent="-285750">
              <a:buFontTx/>
              <a:buChar char="-"/>
            </a:pPr>
            <a:endParaRPr lang="es-ES" sz="5000" dirty="0"/>
          </a:p>
          <a:p>
            <a:pPr marL="285750" indent="-285750">
              <a:buFontTx/>
              <a:buChar char="-"/>
            </a:pPr>
            <a:endParaRPr lang="es-ES" dirty="0"/>
          </a:p>
          <a:p>
            <a:pPr marL="285750" indent="-285750">
              <a:buFontTx/>
              <a:buChar char="-"/>
            </a:pPr>
            <a:r>
              <a:rPr lang="es-ES" dirty="0"/>
              <a:t> </a:t>
            </a:r>
          </a:p>
        </p:txBody>
      </p:sp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2"/>
          <a:srcRect l="20255" t="15155" r="8227" b="14782"/>
          <a:stretch/>
        </p:blipFill>
        <p:spPr>
          <a:xfrm>
            <a:off x="0" y="0"/>
            <a:ext cx="7395378" cy="407323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9A6B0516-74AA-4EC4-AEE6-4D73DBDDE133}"/>
              </a:ext>
            </a:extLst>
          </p:cNvPr>
          <p:cNvSpPr txBox="1"/>
          <p:nvPr/>
        </p:nvSpPr>
        <p:spPr>
          <a:xfrm>
            <a:off x="712381" y="5220586"/>
            <a:ext cx="4295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IKER HORNA</a:t>
            </a:r>
          </a:p>
        </p:txBody>
      </p:sp>
    </p:spTree>
    <p:extLst>
      <p:ext uri="{BB962C8B-B14F-4D97-AF65-F5344CB8AC3E}">
        <p14:creationId xmlns:p14="http://schemas.microsoft.com/office/powerpoint/2010/main" val="318152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0" y="0"/>
            <a:ext cx="5070764" cy="5070764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ca-ES" dirty="0"/>
            </a:br>
            <a:br>
              <a:rPr lang="ca-ES" dirty="0"/>
            </a:br>
            <a:r>
              <a:rPr lang="ca-ES" dirty="0"/>
              <a:t>LES DRASSANES COMO CASI TODOS LOS MONUMENTOS </a:t>
            </a:r>
            <a:r>
              <a:rPr lang="es-ES" dirty="0"/>
              <a:t>EVOLUCIÓ HASTA QUE LLEGÓ  UN PUNTO EN EL QUE SE HA CONVERTIDO EN UN MUSEO. </a:t>
            </a:r>
          </a:p>
          <a:p>
            <a:pPr marL="0" indent="0">
              <a:buNone/>
            </a:pPr>
            <a:r>
              <a:rPr lang="es-ES" dirty="0"/>
              <a:t>LES DRASSANES  TUVIERON UNA GRAN EVOLUCIÓN A PARTIR DEL SIGLO XV Y DURANTE LA REVOLUCIÓN INDUSTRIAL (MECANIZACIÓN , SOLDADURA Y CONSTRUCCIONES  DE BARCOS CADA VEZ MUCHO  MÁS GRANDES Y PESADOS).</a:t>
            </a:r>
          </a:p>
        </p:txBody>
      </p:sp>
    </p:spTree>
    <p:extLst>
      <p:ext uri="{BB962C8B-B14F-4D97-AF65-F5344CB8AC3E}">
        <p14:creationId xmlns:p14="http://schemas.microsoft.com/office/powerpoint/2010/main" val="186235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l'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180</TotalTime>
  <Words>58</Words>
  <Application>Microsoft Office PowerPoint</Application>
  <PresentationFormat>Panorámica</PresentationFormat>
  <Paragraphs>16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Celestial</vt:lpstr>
      <vt:lpstr>Les drassanes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DRaSSANES</dc:title>
  <dc:creator>alumne</dc:creator>
  <cp:lastModifiedBy>Marta Conde Cros</cp:lastModifiedBy>
  <cp:revision>19</cp:revision>
  <cp:lastPrinted>2019-05-25T12:08:00Z</cp:lastPrinted>
  <dcterms:created xsi:type="dcterms:W3CDTF">2019-05-12T23:55:52Z</dcterms:created>
  <dcterms:modified xsi:type="dcterms:W3CDTF">2019-05-31T09:51:02Z</dcterms:modified>
</cp:coreProperties>
</file>