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030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774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759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73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834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161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691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5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32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87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314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0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998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959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111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B151C0-3955-48CD-B02A-6C8D753AAB67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EBC87F-3606-45C6-8914-EA560BACE6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2747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213211" y="1405720"/>
            <a:ext cx="7738280" cy="1214650"/>
          </a:xfrm>
        </p:spPr>
        <p:txBody>
          <a:bodyPr>
            <a:normAutofit fontScale="62500" lnSpcReduction="20000"/>
          </a:bodyPr>
          <a:lstStyle/>
          <a:p>
            <a:r>
              <a:rPr lang="es-ES_tradnl" sz="4400" dirty="0">
                <a:solidFill>
                  <a:schemeClr val="bg1"/>
                </a:solidFill>
              </a:rPr>
              <a:t>Iglesia de</a:t>
            </a:r>
            <a:r>
              <a:rPr lang="ca-ES" sz="4400" dirty="0">
                <a:solidFill>
                  <a:schemeClr val="bg1"/>
                </a:solidFill>
              </a:rPr>
              <a:t> la basílica de Sant Just y Pastor</a:t>
            </a:r>
            <a:endParaRPr lang="ca-ES" dirty="0">
              <a:solidFill>
                <a:schemeClr val="bg1"/>
              </a:solidFill>
            </a:endParaRPr>
          </a:p>
          <a:p>
            <a:pPr algn="ctr"/>
            <a:r>
              <a:rPr lang="es-ES_tradnl" sz="3200" dirty="0">
                <a:solidFill>
                  <a:schemeClr val="bg1"/>
                </a:solidFill>
              </a:rPr>
              <a:t>Realizado</a:t>
            </a:r>
            <a:r>
              <a:rPr lang="ca-ES" sz="3200" dirty="0">
                <a:solidFill>
                  <a:schemeClr val="bg1"/>
                </a:solidFill>
              </a:rPr>
              <a:t> por: Gerard </a:t>
            </a:r>
            <a:r>
              <a:rPr lang="es-ES_tradnl" sz="3200" dirty="0">
                <a:solidFill>
                  <a:schemeClr val="bg1"/>
                </a:solidFill>
              </a:rPr>
              <a:t>Adelantado</a:t>
            </a:r>
            <a:r>
              <a:rPr lang="ca-ES" sz="3200" dirty="0">
                <a:solidFill>
                  <a:schemeClr val="bg1"/>
                </a:solidFill>
              </a:rPr>
              <a:t> </a:t>
            </a:r>
            <a:r>
              <a:rPr lang="ca-ES" sz="3200" noProof="1">
                <a:solidFill>
                  <a:schemeClr val="bg1"/>
                </a:solidFill>
              </a:rPr>
              <a:t>Jàtiva</a:t>
            </a:r>
            <a:r>
              <a:rPr lang="ca-ES" sz="3200" dirty="0">
                <a:solidFill>
                  <a:schemeClr val="bg1"/>
                </a:solidFill>
              </a:rPr>
              <a:t> </a:t>
            </a:r>
          </a:p>
          <a:p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2"/>
          <a:srcRect l="47154" t="14734" r="18215" b="8012"/>
          <a:stretch/>
        </p:blipFill>
        <p:spPr>
          <a:xfrm>
            <a:off x="8734568" y="2143527"/>
            <a:ext cx="3002507" cy="3737163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3"/>
          <a:srcRect t="9121" b="6896"/>
          <a:stretch/>
        </p:blipFill>
        <p:spPr>
          <a:xfrm>
            <a:off x="643967" y="2634017"/>
            <a:ext cx="6875950" cy="32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25405" y="393002"/>
            <a:ext cx="8534400" cy="1507067"/>
          </a:xfrm>
        </p:spPr>
        <p:txBody>
          <a:bodyPr>
            <a:normAutofit/>
          </a:bodyPr>
          <a:lstStyle/>
          <a:p>
            <a:r>
              <a:rPr lang="es-ES_tradnl" dirty="0"/>
              <a:t>Info de la Iglesia Basílica de Sant Just y Pastor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48573" y="2365113"/>
            <a:ext cx="8534400" cy="259281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ca-ES" sz="8000" dirty="0">
                <a:solidFill>
                  <a:schemeClr val="bg1"/>
                </a:solidFill>
              </a:rPr>
              <a:t> </a:t>
            </a:r>
            <a:r>
              <a:rPr lang="es-ES_tradnl" sz="8000" dirty="0">
                <a:solidFill>
                  <a:schemeClr val="bg1"/>
                </a:solidFill>
              </a:rPr>
              <a:t>Iglesia de Sant Just i Pastor es una iglesia gótica que está en la plaza del mismo nombre del Barrio Gótico de Barcelona, y dedicada a los Santos Just y Pastor</a:t>
            </a:r>
            <a:r>
              <a:rPr lang="ca-ES" sz="8000" dirty="0">
                <a:solidFill>
                  <a:schemeClr val="bg1"/>
                </a:solidFill>
              </a:rPr>
              <a:t>. </a:t>
            </a:r>
            <a:r>
              <a:rPr lang="es-ES_tradnl" sz="8000" dirty="0">
                <a:solidFill>
                  <a:schemeClr val="bg1"/>
                </a:solidFill>
              </a:rPr>
              <a:t>Fue</a:t>
            </a:r>
            <a:r>
              <a:rPr lang="ca-ES" sz="8000" dirty="0">
                <a:solidFill>
                  <a:schemeClr val="bg1"/>
                </a:solidFill>
              </a:rPr>
              <a:t> construïda sobre los </a:t>
            </a:r>
            <a:r>
              <a:rPr lang="es-ES_tradnl" sz="8000" dirty="0">
                <a:solidFill>
                  <a:schemeClr val="bg1"/>
                </a:solidFill>
              </a:rPr>
              <a:t>fundamentos</a:t>
            </a:r>
            <a:r>
              <a:rPr lang="ca-ES" sz="8000" dirty="0">
                <a:solidFill>
                  <a:schemeClr val="bg1"/>
                </a:solidFill>
              </a:rPr>
              <a:t> de un </a:t>
            </a:r>
            <a:r>
              <a:rPr lang="es-ES_tradnl" sz="8000" noProof="1">
                <a:solidFill>
                  <a:schemeClr val="bg1"/>
                </a:solidFill>
              </a:rPr>
              <a:t>templo</a:t>
            </a:r>
            <a:r>
              <a:rPr lang="ca-ES" sz="8000" dirty="0">
                <a:solidFill>
                  <a:schemeClr val="bg1"/>
                </a:solidFill>
              </a:rPr>
              <a:t> </a:t>
            </a:r>
            <a:r>
              <a:rPr lang="es-ES_tradnl" sz="8000" dirty="0">
                <a:solidFill>
                  <a:schemeClr val="bg1"/>
                </a:solidFill>
              </a:rPr>
              <a:t>románico</a:t>
            </a:r>
            <a:r>
              <a:rPr lang="ca-ES" sz="80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_tradnl" sz="8000" dirty="0">
                <a:solidFill>
                  <a:schemeClr val="bg1"/>
                </a:solidFill>
              </a:rPr>
              <a:t>Se encuentra en el Barrio Gótico, en la calle </a:t>
            </a:r>
            <a:r>
              <a:rPr lang="es-ES_tradnl" sz="8000" dirty="0" err="1">
                <a:solidFill>
                  <a:schemeClr val="bg1"/>
                </a:solidFill>
              </a:rPr>
              <a:t>Hèrcules</a:t>
            </a:r>
            <a:r>
              <a:rPr lang="es-ES_tradnl" sz="8000" dirty="0">
                <a:solidFill>
                  <a:schemeClr val="bg1"/>
                </a:solidFill>
              </a:rPr>
              <a:t> de Barcelona. </a:t>
            </a:r>
          </a:p>
          <a:p>
            <a:pPr marL="0" indent="0" algn="just">
              <a:buNone/>
            </a:pPr>
            <a:r>
              <a:rPr lang="es-ES_tradnl" sz="8000" dirty="0">
                <a:solidFill>
                  <a:schemeClr val="bg1"/>
                </a:solidFill>
              </a:rPr>
              <a:t>Fue construida en el siglo XIV. Se usaba como iglesia y se sigue usando como iglesia. </a:t>
            </a:r>
            <a:endParaRPr lang="ca-ES" sz="5000" dirty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4212" y="294438"/>
            <a:ext cx="8534400" cy="1507067"/>
          </a:xfrm>
        </p:spPr>
        <p:txBody>
          <a:bodyPr/>
          <a:lstStyle/>
          <a:p>
            <a:r>
              <a:rPr lang="es-ES_tradnl" dirty="0"/>
              <a:t>La importancia de esta iglesia para mis padres y para mí</a:t>
            </a:r>
            <a:r>
              <a:rPr lang="ca-ES" dirty="0"/>
              <a:t>.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70313" y="1801505"/>
            <a:ext cx="8534400" cy="2866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dirty="0">
                <a:solidFill>
                  <a:schemeClr val="bg1"/>
                </a:solidFill>
              </a:rPr>
              <a:t>Esta iglesia es importante para mi y para mis padres porque mis padres se casaron en ella. También porque muchas veces vamos a pasear los domingos. Nos lo pasamos muy bien y a veces entramos dentro </a:t>
            </a:r>
            <a:r>
              <a:rPr lang="es-ES_tradnl">
                <a:solidFill>
                  <a:schemeClr val="bg1"/>
                </a:solidFill>
              </a:rPr>
              <a:t>para mirarla.</a:t>
            </a:r>
            <a:endParaRPr lang="es-ES_trad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dirty="0"/>
              <a:t>  </a:t>
            </a:r>
          </a:p>
        </p:txBody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13" y="4666475"/>
            <a:ext cx="3287286" cy="21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4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</TotalTime>
  <Words>155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Sector</vt:lpstr>
      <vt:lpstr>Presentación de PowerPoint</vt:lpstr>
      <vt:lpstr>Info de la Iglesia Basílica de Sant Just y Pastor</vt:lpstr>
      <vt:lpstr>La importancia de esta iglesia para mis padres y para mí.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</dc:creator>
  <cp:lastModifiedBy>Marta Conde Cros</cp:lastModifiedBy>
  <cp:revision>24</cp:revision>
  <dcterms:created xsi:type="dcterms:W3CDTF">2019-05-15T03:45:10Z</dcterms:created>
  <dcterms:modified xsi:type="dcterms:W3CDTF">2019-05-31T10:06:12Z</dcterms:modified>
</cp:coreProperties>
</file>