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 per defecte" id="{F13C90BD-80CA-417B-AEA1-50A7596E7156}">
          <p14:sldIdLst>
            <p14:sldId id="256"/>
          </p14:sldIdLst>
        </p14:section>
        <p14:section name="Secció sense títol" id="{AB270E15-D853-4D55-971C-728444667781}">
          <p14:sldIdLst>
            <p14:sldId id="258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5E177-DFD2-4DB3-863D-1895846CB581}" type="datetimeFigureOut">
              <a:rPr lang="ca-ES" smtClean="0"/>
              <a:t>31/5/2019</a:t>
            </a:fld>
            <a:endParaRPr lang="ca-ES" dirty="0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 dirty="0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 dirty="0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7C31C-AAF9-4F13-B0E4-433956235AE6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50655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7C31C-AAF9-4F13-B0E4-433956235AE6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35642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/>
              <a:t>Feu clic aquí per editar l'estil de subtítols del patró.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2D24-B43D-4816-8046-37E05B1BD4CB}" type="datetimeFigureOut">
              <a:rPr lang="ca-ES" smtClean="0"/>
              <a:t>31/5/2019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8F7-9CA6-4E54-9C90-FC8EB06A2430}" type="slidenum">
              <a:rPr lang="ca-ES" smtClean="0"/>
              <a:t>‹Nº›</a:t>
            </a:fld>
            <a:endParaRPr lang="ca-E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62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àmic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dirty="0"/>
              <a:t>Feu clic a la icona per afegir una imatge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2D24-B43D-4816-8046-37E05B1BD4CB}" type="datetimeFigureOut">
              <a:rPr lang="ca-ES" smtClean="0"/>
              <a:t>31/5/2019</a:t>
            </a:fld>
            <a:endParaRPr lang="ca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8F7-9CA6-4E54-9C90-FC8EB06A2430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65398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ol i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2D24-B43D-4816-8046-37E05B1BD4CB}" type="datetimeFigureOut">
              <a:rPr lang="ca-ES" smtClean="0"/>
              <a:t>31/5/2019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8F7-9CA6-4E54-9C90-FC8EB06A2430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158306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2D24-B43D-4816-8046-37E05B1BD4CB}" type="datetimeFigureOut">
              <a:rPr lang="ca-ES" smtClean="0"/>
              <a:t>31/5/2019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8F7-9CA6-4E54-9C90-FC8EB06A2430}" type="slidenum">
              <a:rPr lang="ca-ES" smtClean="0"/>
              <a:t>‹Nº›</a:t>
            </a:fld>
            <a:endParaRPr lang="ca-E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0151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2D24-B43D-4816-8046-37E05B1BD4CB}" type="datetimeFigureOut">
              <a:rPr lang="ca-ES" smtClean="0"/>
              <a:t>31/5/2019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8F7-9CA6-4E54-9C90-FC8EB06A2430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539766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geta de nom d'ofe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a-ES"/>
              <a:t>Feu clic aquí per editar estils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2D24-B43D-4816-8046-37E05B1BD4CB}" type="datetimeFigureOut">
              <a:rPr lang="ca-ES" smtClean="0"/>
              <a:t>31/5/2019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8F7-9CA6-4E54-9C90-FC8EB06A2430}" type="slidenum">
              <a:rPr lang="ca-ES" smtClean="0"/>
              <a:t>‹Nº›</a:t>
            </a:fld>
            <a:endParaRPr lang="ca-E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245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der o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a-ES"/>
              <a:t>Feu clic aquí per editar estils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2D24-B43D-4816-8046-37E05B1BD4CB}" type="datetimeFigureOut">
              <a:rPr lang="ca-ES" smtClean="0"/>
              <a:t>31/5/2019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8F7-9CA6-4E54-9C90-FC8EB06A2430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14964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2D24-B43D-4816-8046-37E05B1BD4CB}" type="datetimeFigureOut">
              <a:rPr lang="ca-ES" smtClean="0"/>
              <a:t>31/5/2019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8F7-9CA6-4E54-9C90-FC8EB06A2430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263134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2D24-B43D-4816-8046-37E05B1BD4CB}" type="datetimeFigureOut">
              <a:rPr lang="ca-ES" smtClean="0"/>
              <a:t>31/5/2019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8F7-9CA6-4E54-9C90-FC8EB06A2430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7445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2D24-B43D-4816-8046-37E05B1BD4CB}" type="datetimeFigureOut">
              <a:rPr lang="ca-ES" smtClean="0"/>
              <a:t>31/5/2019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8F7-9CA6-4E54-9C90-FC8EB06A2430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17484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2D24-B43D-4816-8046-37E05B1BD4CB}" type="datetimeFigureOut">
              <a:rPr lang="ca-ES" smtClean="0"/>
              <a:t>31/5/2019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8F7-9CA6-4E54-9C90-FC8EB06A2430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2093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2D24-B43D-4816-8046-37E05B1BD4CB}" type="datetimeFigureOut">
              <a:rPr lang="ca-ES" smtClean="0"/>
              <a:t>31/5/2019</a:t>
            </a:fld>
            <a:endParaRPr lang="ca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8F7-9CA6-4E54-9C90-FC8EB06A2430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10969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2D24-B43D-4816-8046-37E05B1BD4CB}" type="datetimeFigureOut">
              <a:rPr lang="ca-ES" smtClean="0"/>
              <a:t>31/5/2019</a:t>
            </a:fld>
            <a:endParaRPr lang="ca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8F7-9CA6-4E54-9C90-FC8EB06A2430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59410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2D24-B43D-4816-8046-37E05B1BD4CB}" type="datetimeFigureOut">
              <a:rPr lang="ca-ES" smtClean="0"/>
              <a:t>31/5/2019</a:t>
            </a:fld>
            <a:endParaRPr lang="ca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8F7-9CA6-4E54-9C90-FC8EB06A2430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84576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2D24-B43D-4816-8046-37E05B1BD4CB}" type="datetimeFigureOut">
              <a:rPr lang="ca-ES" smtClean="0"/>
              <a:t>31/5/2019</a:t>
            </a:fld>
            <a:endParaRPr lang="ca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8F7-9CA6-4E54-9C90-FC8EB06A2430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89569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2D24-B43D-4816-8046-37E05B1BD4CB}" type="datetimeFigureOut">
              <a:rPr lang="ca-ES" smtClean="0"/>
              <a:t>31/5/2019</a:t>
            </a:fld>
            <a:endParaRPr lang="ca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8F7-9CA6-4E54-9C90-FC8EB06A2430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8124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a-ES" dirty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52D24-B43D-4816-8046-37E05B1BD4CB}" type="datetimeFigureOut">
              <a:rPr lang="ca-ES" smtClean="0"/>
              <a:t>31/5/2019</a:t>
            </a:fld>
            <a:endParaRPr lang="ca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78F7-9CA6-4E54-9C90-FC8EB06A2430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81121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9752D24-B43D-4816-8046-37E05B1BD4CB}" type="datetimeFigureOut">
              <a:rPr lang="ca-ES" smtClean="0"/>
              <a:t>31/5/2019</a:t>
            </a:fld>
            <a:endParaRPr lang="ca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a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12578F7-9CA6-4E54-9C90-FC8EB06A2430}" type="slidenum">
              <a:rPr lang="ca-ES" smtClean="0"/>
              <a:t>‹Nº›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3065395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424485" y="-1485710"/>
            <a:ext cx="8001000" cy="3244172"/>
          </a:xfrm>
        </p:spPr>
        <p:txBody>
          <a:bodyPr/>
          <a:lstStyle/>
          <a:p>
            <a:r>
              <a:rPr lang="ca-ES" dirty="0"/>
              <a:t>Monells </a:t>
            </a:r>
            <a:br>
              <a:rPr lang="ca-ES" sz="2400" dirty="0"/>
            </a:br>
            <a:r>
              <a:rPr lang="ca-ES" sz="2400" dirty="0" err="1"/>
              <a:t>dONDE</a:t>
            </a:r>
            <a:r>
              <a:rPr lang="ca-ES" sz="2400" dirty="0"/>
              <a:t> SE ENCUENTRA y  EL TIPO DE </a:t>
            </a:r>
            <a:r>
              <a:rPr lang="ca-ES" sz="2400" dirty="0" err="1"/>
              <a:t>CONSTRUCCIóN</a:t>
            </a:r>
            <a:r>
              <a:rPr lang="ca-ES" sz="2400" dirty="0"/>
              <a:t> </a:t>
            </a:r>
            <a:endParaRPr lang="es-ES" sz="2400" dirty="0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394971" y="3065286"/>
            <a:ext cx="6400800" cy="2940877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Donde se encuentra:</a:t>
            </a:r>
          </a:p>
          <a:p>
            <a:r>
              <a:rPr lang="ca-ES" dirty="0">
                <a:solidFill>
                  <a:schemeClr val="tx1"/>
                </a:solidFill>
              </a:rPr>
              <a:t>Monells se </a:t>
            </a:r>
            <a:r>
              <a:rPr lang="es-ES" dirty="0">
                <a:solidFill>
                  <a:schemeClr val="tx1"/>
                </a:solidFill>
              </a:rPr>
              <a:t>encuentra</a:t>
            </a:r>
            <a:r>
              <a:rPr lang="ca-ES" dirty="0">
                <a:solidFill>
                  <a:schemeClr val="tx1"/>
                </a:solidFill>
              </a:rPr>
              <a:t>  en plaça Major en Monells,  Girona.</a:t>
            </a:r>
          </a:p>
          <a:p>
            <a:r>
              <a:rPr lang="ca-ES" sz="2000" dirty="0">
                <a:solidFill>
                  <a:schemeClr val="tx1"/>
                </a:solidFill>
              </a:rPr>
              <a:t>El tipo de construcció:</a:t>
            </a:r>
            <a:endParaRPr lang="ca-ES" dirty="0">
              <a:solidFill>
                <a:schemeClr val="tx1"/>
              </a:solidFill>
            </a:endParaRPr>
          </a:p>
          <a:p>
            <a:r>
              <a:rPr lang="ca-ES" dirty="0">
                <a:solidFill>
                  <a:schemeClr val="tx1"/>
                </a:solidFill>
              </a:rPr>
              <a:t>Monells es un Castillo </a:t>
            </a:r>
            <a:r>
              <a:rPr lang="es-ES" dirty="0">
                <a:solidFill>
                  <a:schemeClr val="tx1"/>
                </a:solidFill>
              </a:rPr>
              <a:t>gótico </a:t>
            </a:r>
          </a:p>
          <a:p>
            <a:r>
              <a:rPr lang="es-ES" dirty="0">
                <a:solidFill>
                  <a:schemeClr val="tx1"/>
                </a:solidFill>
              </a:rPr>
              <a:t>construido para defender el pueblo.</a:t>
            </a:r>
          </a:p>
        </p:txBody>
      </p:sp>
      <p:pic>
        <p:nvPicPr>
          <p:cNvPr id="5" name="Imatge 4"/>
          <p:cNvPicPr>
            <a:picLocks noChangeAspect="1"/>
          </p:cNvPicPr>
          <p:nvPr/>
        </p:nvPicPr>
        <p:blipFill rotWithShape="1">
          <a:blip r:embed="rId3"/>
          <a:srcRect l="19667" t="11428" r="11330" b="13908"/>
          <a:stretch/>
        </p:blipFill>
        <p:spPr>
          <a:xfrm rot="2168239">
            <a:off x="6942904" y="2260126"/>
            <a:ext cx="4408410" cy="3443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704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46588" y="154482"/>
            <a:ext cx="8534400" cy="1507067"/>
          </a:xfrm>
        </p:spPr>
        <p:txBody>
          <a:bodyPr>
            <a:normAutofit/>
          </a:bodyPr>
          <a:lstStyle/>
          <a:p>
            <a:r>
              <a:rPr lang="es-ES" sz="2400" dirty="0"/>
              <a:t>Año de construcción, estilo y características </a:t>
            </a:r>
            <a:br>
              <a:rPr lang="es-ES" sz="2400" dirty="0"/>
            </a:br>
            <a:r>
              <a:rPr lang="es-ES" sz="2400" dirty="0"/>
              <a:t>principales y del uso que se le hacía y porque se construyó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46588" y="1800665"/>
            <a:ext cx="8534400" cy="4427675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Año de construcción, estilo y características principales: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Monells se construyó entre el siglo XIV y el siglo XV. Es de estilo gótico, y actualmente es un lugar donde hay muchos bares y restaurantes.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Uso que se le hacía y porque se construyó: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El castillo de Monells </a:t>
            </a:r>
            <a:r>
              <a:rPr lang="es-ES">
                <a:solidFill>
                  <a:schemeClr val="tx1"/>
                </a:solidFill>
              </a:rPr>
              <a:t>se construyó </a:t>
            </a:r>
            <a:r>
              <a:rPr lang="es-ES" dirty="0">
                <a:solidFill>
                  <a:schemeClr val="tx1"/>
                </a:solidFill>
              </a:rPr>
              <a:t>para defender el pueblo y se usaba </a:t>
            </a:r>
            <a:r>
              <a:rPr lang="es-ES">
                <a:solidFill>
                  <a:schemeClr val="tx1"/>
                </a:solidFill>
              </a:rPr>
              <a:t>para defenderlo.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44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0" y="16548"/>
            <a:ext cx="8534400" cy="1507067"/>
          </a:xfrm>
        </p:spPr>
        <p:txBody>
          <a:bodyPr>
            <a:normAutofit/>
          </a:bodyPr>
          <a:lstStyle/>
          <a:p>
            <a:r>
              <a:rPr lang="es-ES" sz="2400" dirty="0"/>
              <a:t>Estado de conservación, el uso a la actualidad y opiniones personales y otras informaciones 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08791" y="2532185"/>
            <a:ext cx="8534400" cy="4083231"/>
          </a:xfrm>
        </p:spPr>
        <p:txBody>
          <a:bodyPr/>
          <a:lstStyle/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Estado de conservación y el uso de la actualidad: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El estado de conservación esta bastante bien tiene todas las paredes tiene algunas grietas y las puertas (en las que no viva nadie claro) un poco estropeadas y esta un poco sucio y ahora se usa para vivir o abrir algún bar o restaurante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Opinión personal y alguna otra información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Mi opinión seria: limpiarlo todo e intentar reparar las grietas. </a:t>
            </a:r>
          </a:p>
          <a:p>
            <a:pPr marL="0" indent="0">
              <a:buNone/>
            </a:pPr>
            <a:r>
              <a:rPr lang="es-ES" dirty="0">
                <a:solidFill>
                  <a:schemeClr val="tx1"/>
                </a:solidFill>
              </a:rPr>
              <a:t>Y otras información: </a:t>
            </a:r>
            <a:r>
              <a:rPr lang="ca-ES" dirty="0">
                <a:solidFill>
                  <a:schemeClr val="tx1"/>
                </a:solidFill>
              </a:rPr>
              <a:t>El rei Carles III de France va dir que construïssin el castell de Monells.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1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164</TotalTime>
  <Words>199</Words>
  <Application>Microsoft Office PowerPoint</Application>
  <PresentationFormat>Panorámica</PresentationFormat>
  <Paragraphs>18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Wingdings 3</vt:lpstr>
      <vt:lpstr>Sector</vt:lpstr>
      <vt:lpstr>Monells  dONDE SE ENCUENTRA y  EL TIPO DE CONSTRUCCIóN </vt:lpstr>
      <vt:lpstr>Año de construcción, estilo y características  principales y del uso que se le hacía y porque se construyó</vt:lpstr>
      <vt:lpstr>Estado de conservación, el uso a la actualidad y opiniones personales y otras informaciones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Musells</dc:title>
  <dc:creator>alumne</dc:creator>
  <cp:lastModifiedBy>Marta Conde Cros</cp:lastModifiedBy>
  <cp:revision>16</cp:revision>
  <dcterms:created xsi:type="dcterms:W3CDTF">2019-05-14T12:47:19Z</dcterms:created>
  <dcterms:modified xsi:type="dcterms:W3CDTF">2019-05-31T09:48:06Z</dcterms:modified>
</cp:coreProperties>
</file>