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4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95ECA3-58B5-4B87-8CB6-8FB0A28A2AAB}" type="datetimeFigureOut">
              <a:rPr lang="es-ES" smtClean="0"/>
              <a:pPr/>
              <a:t>29/05/2019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724B00-0FA3-4F39-9801-0F0F9773352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2723" y="837137"/>
            <a:ext cx="8796793" cy="921122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MARIA DE CERVERA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Resultat d'imatges de Santa Maria de Cerver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275" b="11377"/>
          <a:stretch/>
        </p:blipFill>
        <p:spPr bwMode="auto">
          <a:xfrm>
            <a:off x="2973686" y="2234047"/>
            <a:ext cx="6279372" cy="3982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795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3123" y="502683"/>
            <a:ext cx="9176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LA IGLESIA DE SANTA MARÍA DE  CERVERA ES UNA IGLESIA GÓTICA, CON IMPORTANTES ELEMENTOS ROMÁNICOS.     </a:t>
            </a:r>
          </a:p>
          <a:p>
            <a:pPr>
              <a:lnSpc>
                <a:spcPct val="150000"/>
              </a:lnSpc>
            </a:pPr>
            <a:endParaRPr lang="es-ES" dirty="0"/>
          </a:p>
          <a:p>
            <a:pPr>
              <a:lnSpc>
                <a:spcPct val="150000"/>
              </a:lnSpc>
            </a:pPr>
            <a:r>
              <a:rPr lang="es-ES" dirty="0" smtClean="0"/>
              <a:t>SE ENCUENTRA EN CATALUÑA, EN EL PUEBLO DE CERVERA  (PROVINCIA DE LLEIDA).                                   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269533" y="4745801"/>
            <a:ext cx="6096000" cy="1295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DIRECCIÓN</a:t>
            </a:r>
            <a:r>
              <a:rPr lang="es-ES" dirty="0"/>
              <a:t>: calle de Santa </a:t>
            </a:r>
            <a:r>
              <a:rPr lang="es-ES" dirty="0" smtClean="0"/>
              <a:t>María número </a:t>
            </a:r>
            <a:r>
              <a:rPr lang="es-ES" dirty="0"/>
              <a:t>17</a:t>
            </a:r>
          </a:p>
          <a:p>
            <a:pPr>
              <a:lnSpc>
                <a:spcPct val="150000"/>
              </a:lnSpc>
            </a:pPr>
            <a:endParaRPr lang="es-ES" dirty="0"/>
          </a:p>
          <a:p>
            <a:pPr>
              <a:lnSpc>
                <a:spcPct val="150000"/>
              </a:lnSpc>
            </a:pPr>
            <a:r>
              <a:rPr lang="es-ES" b="1" dirty="0"/>
              <a:t>AÑO DE CONSTRUCCIÓN</a:t>
            </a:r>
            <a:r>
              <a:rPr lang="es-ES" dirty="0"/>
              <a:t>: siglo XIV (14)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40012" t="20549" r="8968" b="19618"/>
          <a:stretch/>
        </p:blipFill>
        <p:spPr>
          <a:xfrm>
            <a:off x="5880683" y="2632779"/>
            <a:ext cx="5167618" cy="34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2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90568" y="881328"/>
            <a:ext cx="83218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200" b="1" dirty="0" smtClean="0"/>
              <a:t>CARACTERÍSTICAS</a:t>
            </a:r>
            <a:r>
              <a:rPr lang="es-ES" dirty="0" smtClean="0"/>
              <a:t>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Está  declarada </a:t>
            </a:r>
            <a:r>
              <a:rPr lang="es-ES" b="1" dirty="0" smtClean="0"/>
              <a:t>Bien de Interés Cultural.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Se construyó sobre una iglesia románica.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Es una </a:t>
            </a:r>
            <a:r>
              <a:rPr lang="es-ES" dirty="0" smtClean="0"/>
              <a:t>iglesia  gótica </a:t>
            </a:r>
            <a:r>
              <a:rPr lang="es-ES" dirty="0" smtClean="0"/>
              <a:t>pero  tiene elementos románicos.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Es una escultura que </a:t>
            </a:r>
            <a:r>
              <a:rPr lang="es-ES" dirty="0" smtClean="0"/>
              <a:t>está</a:t>
            </a:r>
            <a:r>
              <a:rPr lang="es-ES" dirty="0" smtClean="0"/>
              <a:t> </a:t>
            </a:r>
            <a:r>
              <a:rPr lang="es-ES" dirty="0" smtClean="0"/>
              <a:t>en la puerta principal.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El estado de conservación es muy bueno.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El acceso no es  gratuito.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981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0204693"/>
              </p:ext>
            </p:extLst>
          </p:nvPr>
        </p:nvGraphicFramePr>
        <p:xfrm>
          <a:off x="619812" y="397272"/>
          <a:ext cx="10408813" cy="5955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289">
                  <a:extLst>
                    <a:ext uri="{9D8B030D-6E8A-4147-A177-3AD203B41FA5}">
                      <a16:colId xmlns:a16="http://schemas.microsoft.com/office/drawing/2014/main" xmlns="" val="462163935"/>
                    </a:ext>
                  </a:extLst>
                </a:gridCol>
                <a:gridCol w="5234524">
                  <a:extLst>
                    <a:ext uri="{9D8B030D-6E8A-4147-A177-3AD203B41FA5}">
                      <a16:colId xmlns:a16="http://schemas.microsoft.com/office/drawing/2014/main" xmlns="" val="3722102167"/>
                    </a:ext>
                  </a:extLst>
                </a:gridCol>
              </a:tblGrid>
              <a:tr h="444225">
                <a:tc>
                  <a:txBody>
                    <a:bodyPr/>
                    <a:lstStyle/>
                    <a:p>
                      <a:r>
                        <a:rPr lang="es-ES" sz="2200" dirty="0" smtClean="0"/>
                        <a:t>ELMENTOS</a:t>
                      </a:r>
                      <a:r>
                        <a:rPr lang="es-ES" sz="2200" baseline="0" dirty="0" smtClean="0"/>
                        <a:t> ROMANICOS :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200" dirty="0" smtClean="0"/>
                        <a:t>ELMENTOS</a:t>
                      </a:r>
                      <a:r>
                        <a:rPr lang="es-ES" sz="2200" baseline="0" dirty="0" smtClean="0"/>
                        <a:t> GOTICOS:</a:t>
                      </a:r>
                      <a:endParaRPr lang="es-E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839541"/>
                  </a:ext>
                </a:extLst>
              </a:tr>
              <a:tr h="2950924">
                <a:tc>
                  <a:txBody>
                    <a:bodyPr/>
                    <a:lstStyle/>
                    <a:p>
                      <a:r>
                        <a:rPr lang="es-ES" b="1" u="sng" dirty="0" smtClean="0"/>
                        <a:t>El portal de </a:t>
                      </a:r>
                      <a:r>
                        <a:rPr lang="es-ES" b="1" u="sng" dirty="0" err="1" smtClean="0"/>
                        <a:t>Sant</a:t>
                      </a:r>
                      <a:r>
                        <a:rPr lang="es-ES" b="1" u="sng" dirty="0" smtClean="0"/>
                        <a:t> Martí</a:t>
                      </a:r>
                      <a:r>
                        <a:rPr lang="es-ES" dirty="0" smtClean="0"/>
                        <a:t>, es</a:t>
                      </a:r>
                      <a:r>
                        <a:rPr lang="es-ES" baseline="0" dirty="0" smtClean="0"/>
                        <a:t> de estilo</a:t>
                      </a:r>
                      <a:r>
                        <a:rPr lang="es-ES" dirty="0" smtClean="0"/>
                        <a:t> románico. Este portal consta de </a:t>
                      </a:r>
                      <a:r>
                        <a:rPr lang="es-ES" dirty="0" smtClean="0"/>
                        <a:t>tres arcos de medio punto.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E</a:t>
                      </a:r>
                      <a:r>
                        <a:rPr lang="es-ES" baseline="0" dirty="0" smtClean="0"/>
                        <a:t>l </a:t>
                      </a:r>
                      <a:r>
                        <a:rPr lang="es-ES" baseline="0" dirty="0" smtClean="0"/>
                        <a:t>altar </a:t>
                      </a:r>
                      <a:r>
                        <a:rPr lang="es-ES" b="1" u="sng" baseline="0" dirty="0" smtClean="0"/>
                        <a:t>mayor</a:t>
                      </a:r>
                      <a:r>
                        <a:rPr lang="es-ES" b="1" u="sng" dirty="0" smtClean="0"/>
                        <a:t> </a:t>
                      </a:r>
                      <a:r>
                        <a:rPr lang="es-ES" b="1" u="sng" dirty="0" err="1" smtClean="0"/>
                        <a:t>mayor</a:t>
                      </a:r>
                      <a:r>
                        <a:rPr lang="es-ES" b="1" u="sng" dirty="0" smtClean="0"/>
                        <a:t> </a:t>
                      </a:r>
                      <a:r>
                        <a:rPr lang="es-ES" dirty="0" smtClean="0"/>
                        <a:t>está</a:t>
                      </a:r>
                      <a:r>
                        <a:rPr lang="es-ES" baseline="0" dirty="0" smtClean="0"/>
                        <a:t> presidido</a:t>
                      </a:r>
                      <a:r>
                        <a:rPr lang="es-ES" dirty="0" smtClean="0"/>
                        <a:t> por una talla románica de la Mare de </a:t>
                      </a:r>
                      <a:r>
                        <a:rPr lang="es-ES" dirty="0" err="1" smtClean="0"/>
                        <a:t>Déu</a:t>
                      </a:r>
                      <a:r>
                        <a:rPr lang="es-ES" dirty="0" smtClean="0"/>
                        <a:t> del </a:t>
                      </a:r>
                      <a:r>
                        <a:rPr lang="es-ES" dirty="0" err="1" smtClean="0"/>
                        <a:t>Coll</a:t>
                      </a:r>
                      <a:r>
                        <a:rPr lang="es-ES" dirty="0" smtClean="0"/>
                        <a:t> de las </a:t>
                      </a:r>
                      <a:r>
                        <a:rPr lang="es-ES" dirty="0" err="1" smtClean="0"/>
                        <a:t>Savines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s.XIII</a:t>
                      </a:r>
                      <a:r>
                        <a:rPr lang="es-ES" dirty="0" smtClean="0"/>
                        <a:t>), patrona de la ciudad. </a:t>
                      </a:r>
                    </a:p>
                    <a:p>
                      <a:r>
                        <a:rPr lang="es-ES" dirty="0" smtClean="0"/>
                        <a:t>También es románica </a:t>
                      </a:r>
                      <a:r>
                        <a:rPr lang="es-ES" b="1" u="sng" dirty="0" smtClean="0"/>
                        <a:t>la portada de </a:t>
                      </a:r>
                      <a:r>
                        <a:rPr lang="es-ES" b="1" u="sng" dirty="0" err="1" smtClean="0"/>
                        <a:t>migdia</a:t>
                      </a:r>
                      <a:r>
                        <a:rPr lang="es-ES" dirty="0" smtClean="0"/>
                        <a:t>, resto de la primitiva iglesia de </a:t>
                      </a:r>
                      <a:r>
                        <a:rPr lang="es-ES" dirty="0" err="1" smtClean="0"/>
                        <a:t>Sant</a:t>
                      </a:r>
                      <a:r>
                        <a:rPr lang="es-ES" dirty="0" smtClean="0"/>
                        <a:t> Martí (</a:t>
                      </a:r>
                      <a:r>
                        <a:rPr lang="es-ES" dirty="0" smtClean="0"/>
                        <a:t>siglo </a:t>
                      </a:r>
                      <a:r>
                        <a:rPr lang="es-ES" dirty="0" smtClean="0"/>
                        <a:t>XII - XIII)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El</a:t>
                      </a:r>
                      <a:r>
                        <a:rPr lang="es-ES" baseline="0" dirty="0" smtClean="0"/>
                        <a:t> techo está </a:t>
                      </a:r>
                      <a:r>
                        <a:rPr lang="es-ES" baseline="0" smtClean="0"/>
                        <a:t>muy </a:t>
                      </a:r>
                      <a:r>
                        <a:rPr lang="es-ES" baseline="0" smtClean="0"/>
                        <a:t>alto.</a:t>
                      </a:r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5209631"/>
                  </a:ext>
                </a:extLst>
              </a:tr>
              <a:tr h="2379778">
                <a:tc>
                  <a:txBody>
                    <a:bodyPr/>
                    <a:lstStyle/>
                    <a:p>
                      <a:r>
                        <a:rPr lang="es-ES" dirty="0" smtClean="0"/>
                        <a:t>Puertas  de medio</a:t>
                      </a:r>
                      <a:r>
                        <a:rPr lang="es-ES" baseline="0" dirty="0" smtClean="0"/>
                        <a:t> punto</a:t>
                      </a:r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r>
                        <a:rPr lang="es-ES" baseline="0" dirty="0" smtClean="0"/>
                        <a:t>La iglesia </a:t>
                      </a:r>
                      <a:r>
                        <a:rPr lang="es-ES" baseline="0" dirty="0" smtClean="0"/>
                        <a:t>está </a:t>
                      </a:r>
                      <a:r>
                        <a:rPr lang="es-ES" baseline="0" dirty="0" smtClean="0"/>
                        <a:t>en muy buen estado. </a:t>
                      </a:r>
                    </a:p>
                    <a:p>
                      <a:r>
                        <a:rPr lang="es-ES" baseline="0" dirty="0" smtClean="0"/>
                        <a:t>Y me ha gustado mucho visitarla.</a:t>
                      </a:r>
                    </a:p>
                    <a:p>
                      <a:endParaRPr lang="es-E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Puertas </a:t>
                      </a:r>
                      <a:r>
                        <a:rPr lang="es-ES" baseline="0" dirty="0" smtClean="0"/>
                        <a:t> con  arco apuntado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268489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415" y="1277383"/>
            <a:ext cx="2990908" cy="19910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4860" y="3405442"/>
            <a:ext cx="1517054" cy="22822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82" t="44990" r="28960" b="14055"/>
          <a:stretch/>
        </p:blipFill>
        <p:spPr>
          <a:xfrm>
            <a:off x="619813" y="3766412"/>
            <a:ext cx="2592198" cy="15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01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208</Words>
  <Application>Microsoft Office PowerPoint</Application>
  <PresentationFormat>Personalizado</PresentationFormat>
  <Paragraphs>35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Flujo</vt:lpstr>
      <vt:lpstr>SANTA MARIA DE CERVERA</vt:lpstr>
      <vt:lpstr>Diapositiva 2</vt:lpstr>
      <vt:lpstr>Diapositiva 3</vt:lpstr>
      <vt:lpstr>Diapositiva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MARIA DE CERVERA</dc:title>
  <dc:creator>usuari</dc:creator>
  <cp:lastModifiedBy>mconde</cp:lastModifiedBy>
  <cp:revision>23</cp:revision>
  <dcterms:created xsi:type="dcterms:W3CDTF">2019-05-16T10:14:02Z</dcterms:created>
  <dcterms:modified xsi:type="dcterms:W3CDTF">2019-05-29T13:51:09Z</dcterms:modified>
</cp:coreProperties>
</file>