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664" autoAdjust="0"/>
  </p:normalViewPr>
  <p:slideViewPr>
    <p:cSldViewPr snapToGrid="0">
      <p:cViewPr>
        <p:scale>
          <a:sx n="70" d="100"/>
          <a:sy n="70" d="100"/>
        </p:scale>
        <p:origin x="-74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19590" y="3152826"/>
            <a:ext cx="8825658" cy="1674254"/>
          </a:xfrm>
        </p:spPr>
        <p:txBody>
          <a:bodyPr/>
          <a:lstStyle/>
          <a:p>
            <a:r>
              <a:rPr lang="ca-ES" dirty="0" smtClean="0">
                <a:latin typeface="Bauhaus 93" panose="04030905020B02020C02" pitchFamily="82" charset="0"/>
              </a:rPr>
              <a:t>LOS ARCOS DE SAN JUAN DE DUERO.</a:t>
            </a:r>
            <a:endParaRPr lang="ca-ES" dirty="0">
              <a:latin typeface="Bauhaus 93" panose="04030905020B02020C02" pitchFamily="82" charset="0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7698209" y="5473523"/>
            <a:ext cx="3894078" cy="605306"/>
          </a:xfrm>
        </p:spPr>
        <p:txBody>
          <a:bodyPr>
            <a:normAutofit/>
          </a:bodyPr>
          <a:lstStyle/>
          <a:p>
            <a:r>
              <a:rPr lang="ca-ES" dirty="0" err="1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Realizado</a:t>
            </a:r>
            <a:r>
              <a:rPr lang="ca-ES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 POR</a:t>
            </a:r>
            <a:r>
              <a:rPr lang="ca-ES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: BERTA PÉREZ PÉREZ.</a:t>
            </a:r>
          </a:p>
        </p:txBody>
      </p:sp>
      <p:pic>
        <p:nvPicPr>
          <p:cNvPr id="1026" name="Picture 2" descr="Imatge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52350">
            <a:off x="7195932" y="1276288"/>
            <a:ext cx="3670022" cy="178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863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311892" y="1011278"/>
            <a:ext cx="8825658" cy="759173"/>
          </a:xfrm>
        </p:spPr>
        <p:txBody>
          <a:bodyPr/>
          <a:lstStyle/>
          <a:p>
            <a:r>
              <a:rPr lang="ca-ES" sz="4000" dirty="0" smtClean="0">
                <a:latin typeface="Bauhaus 93" panose="04030905020B02020C02" pitchFamily="82" charset="0"/>
              </a:rPr>
              <a:t>LOS ARCOS DE SAN JUAN DE DUERO</a:t>
            </a:r>
            <a:endParaRPr lang="es-ES" sz="4000" dirty="0">
              <a:latin typeface="Bauhaus 93" panose="04030905020B02020C02" pitchFamily="82" charset="0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3895" y="1879633"/>
            <a:ext cx="8903445" cy="4431013"/>
          </a:xfrm>
        </p:spPr>
        <p:txBody>
          <a:bodyPr/>
          <a:lstStyle/>
          <a:p>
            <a:endParaRPr lang="ca-ES" dirty="0" smtClean="0">
              <a:latin typeface="Comic Sans MS" panose="030F0702030302020204" pitchFamily="66" charset="0"/>
            </a:endParaRPr>
          </a:p>
          <a:p>
            <a:pPr marL="285750" indent="-285750">
              <a:buClr>
                <a:schemeClr val="bg1"/>
              </a:buClr>
              <a:buFont typeface="Comic Sans MS" panose="030F0702030302020204" pitchFamily="66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 encuentra en Soria y desde Barcelona </a:t>
            </a: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hay aproximadamente </a:t>
            </a: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unas cinco, seis horas.</a:t>
            </a:r>
          </a:p>
          <a:p>
            <a:pPr marL="285750" indent="-285750">
              <a:buClr>
                <a:schemeClr val="bg1"/>
              </a:buClr>
              <a:buFont typeface="Comic Sans MS" panose="030F0702030302020204" pitchFamily="66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 construyó en el s. xii hasta el s. </a:t>
            </a:r>
            <a:r>
              <a:rPr lang="es-ES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Xviii</a:t>
            </a: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Esta construcción es románica y gótica.  </a:t>
            </a:r>
          </a:p>
          <a:p>
            <a:pPr marL="285750" indent="-285750">
              <a:buClr>
                <a:schemeClr val="bg1"/>
              </a:buClr>
              <a:buFont typeface="Comic Sans MS" panose="030F0702030302020204" pitchFamily="66" charset="0"/>
              <a:buChar char="•"/>
            </a:pP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 </a:t>
            </a:r>
            <a:r>
              <a:rPr lang="es-ES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claustro</a:t>
            </a: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es un recinto de arcos muy bonitos que la gente creyente lo usaba para rezar.</a:t>
            </a:r>
          </a:p>
          <a:p>
            <a:pPr marL="285750" indent="-285750">
              <a:buClr>
                <a:schemeClr val="bg1"/>
              </a:buClr>
              <a:buFont typeface="Comic Sans MS" panose="030F0702030302020204" pitchFamily="66" charset="0"/>
              <a:buChar char="•"/>
            </a:pPr>
            <a:r>
              <a:rPr lang="es-ES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 iglesia  </a:t>
            </a:r>
            <a:r>
              <a:rPr lang="es-E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también se usaba para que los creyentes fueran a  rezar e ir a misa.</a:t>
            </a:r>
          </a:p>
          <a:p>
            <a:pPr marL="285750" indent="-285750">
              <a:buClr>
                <a:schemeClr val="bg1"/>
              </a:buClr>
              <a:buFont typeface="Comic Sans MS" panose="030F0702030302020204" pitchFamily="66" charset="0"/>
              <a:buChar char="•"/>
            </a:pPr>
            <a:endParaRPr lang="es-ES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912066" y="1414464"/>
            <a:ext cx="3931394" cy="4586286"/>
          </a:xfrm>
        </p:spPr>
        <p:txBody>
          <a:bodyPr>
            <a:normAutofit/>
          </a:bodyPr>
          <a:lstStyle/>
          <a:p>
            <a:pPr marL="285750" lvl="0" indent="-285750">
              <a:buClr>
                <a:schemeClr val="bg1"/>
              </a:buClr>
              <a:buFont typeface="Arial" pitchFamily="34" charset="0"/>
              <a:buChar char="•"/>
            </a:pPr>
            <a:r>
              <a:rPr lang="ca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Se conserva </a:t>
            </a:r>
            <a:r>
              <a:rPr lang="es-ES_tradnl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bastante</a:t>
            </a:r>
            <a:r>
              <a:rPr lang="ca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ca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bien  pero 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hay algunas </a:t>
            </a:r>
          </a:p>
          <a:p>
            <a:pPr lvl="0">
              <a:buClr>
                <a:schemeClr val="bg1"/>
              </a:buClr>
            </a:pPr>
            <a:r>
              <a:rPr lang="es-ES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  partes que están un poco</a:t>
            </a:r>
          </a:p>
          <a:p>
            <a:pPr lvl="0">
              <a:buClr>
                <a:schemeClr val="bg1"/>
              </a:buClr>
            </a:pPr>
            <a:r>
              <a:rPr lang="es-ES" dirty="0">
                <a:solidFill>
                  <a:prstClr val="white"/>
                </a:solidFill>
                <a:latin typeface="Comic Sans MS" panose="030F0702030302020204" pitchFamily="66" charset="0"/>
              </a:rPr>
              <a:t> 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  mal. Pero, en general, 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                  todo   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está bien.</a:t>
            </a:r>
          </a:p>
          <a:p>
            <a:pPr marL="285750" lvl="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En mi opinión todo es </a:t>
            </a:r>
          </a:p>
          <a:p>
            <a:pPr lvl="0">
              <a:buClr>
                <a:schemeClr val="bg1"/>
              </a:buClr>
              <a:buFont typeface="Arial" pitchFamily="34" charset="0"/>
              <a:buChar char="•"/>
            </a:pP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 muy bonito y os recomiendo que lo </a:t>
            </a:r>
            <a:r>
              <a:rPr lang="es-ES" dirty="0" err="1" smtClean="0">
                <a:solidFill>
                  <a:prstClr val="white"/>
                </a:solidFill>
                <a:latin typeface="Comic Sans MS" panose="030F0702030302020204" pitchFamily="66" charset="0"/>
              </a:rPr>
              <a:t>visiteis</a:t>
            </a:r>
            <a:r>
              <a:rPr lang="es-ES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!!!  </a:t>
            </a:r>
            <a:endParaRPr lang="es-ES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 rotWithShape="1">
          <a:blip r:embed="rId2"/>
          <a:srcRect l="10175" t="36133" r="43926" b="11913"/>
          <a:stretch/>
        </p:blipFill>
        <p:spPr>
          <a:xfrm>
            <a:off x="5375723" y="1949498"/>
            <a:ext cx="5972176" cy="380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3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juntes ió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190</TotalTime>
  <Words>132</Words>
  <Application>Microsoft Office PowerPoint</Application>
  <PresentationFormat>Personalizado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Sala de juntes ió</vt:lpstr>
      <vt:lpstr>LOS ARCOS DE SAN JUAN DE DUERO.</vt:lpstr>
      <vt:lpstr>LOS ARCOS DE SAN JUAN DE DUERO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ARCOS DE SAN JUAN DE DUERO.</dc:title>
  <dc:creator>alumne</dc:creator>
  <cp:lastModifiedBy>mconde</cp:lastModifiedBy>
  <cp:revision>21</cp:revision>
  <dcterms:created xsi:type="dcterms:W3CDTF">2019-05-14T21:44:42Z</dcterms:created>
  <dcterms:modified xsi:type="dcterms:W3CDTF">2019-05-29T13:46:18Z</dcterms:modified>
</cp:coreProperties>
</file>