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3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/>
              <a:t>Feu clic aquí per editar l'estil de subtítols del patró.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E69C-53BD-41A8-9D54-5696552D427E}" type="datetimeFigureOut">
              <a:rPr lang="ca-ES" smtClean="0"/>
              <a:pPr/>
              <a:t>29/05/2019</a:t>
            </a:fld>
            <a:endParaRPr lang="ca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2988B-FBAC-445D-89B9-6D4AA6FB6A47}" type="slidenum">
              <a:rPr lang="ca-ES" smtClean="0"/>
              <a:pPr/>
              <a:t>‹Nº›</a:t>
            </a:fld>
            <a:endParaRPr lang="ca-E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08837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àmica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a-ES"/>
              <a:t>Feu clic a la icona per afegir una imatge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E69C-53BD-41A8-9D54-5696552D427E}" type="datetimeFigureOut">
              <a:rPr lang="ca-ES" smtClean="0"/>
              <a:pPr/>
              <a:t>29/05/2019</a:t>
            </a:fld>
            <a:endParaRPr lang="ca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2988B-FBAC-445D-89B9-6D4AA6FB6A47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xmlns="" val="421688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ol i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E69C-53BD-41A8-9D54-5696552D427E}" type="datetimeFigureOut">
              <a:rPr lang="ca-ES" smtClean="0"/>
              <a:pPr/>
              <a:t>29/05/2019</a:t>
            </a:fld>
            <a:endParaRPr lang="ca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2988B-FBAC-445D-89B9-6D4AA6FB6A47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xmlns="" val="1181237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E69C-53BD-41A8-9D54-5696552D427E}" type="datetimeFigureOut">
              <a:rPr lang="ca-ES" smtClean="0"/>
              <a:pPr/>
              <a:t>29/05/2019</a:t>
            </a:fld>
            <a:endParaRPr lang="ca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2988B-FBAC-445D-89B9-6D4AA6FB6A47}" type="slidenum">
              <a:rPr lang="ca-ES" smtClean="0"/>
              <a:pPr/>
              <a:t>‹Nº›</a:t>
            </a:fld>
            <a:endParaRPr lang="ca-E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509767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geta d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E69C-53BD-41A8-9D54-5696552D427E}" type="datetimeFigureOut">
              <a:rPr lang="ca-ES" smtClean="0"/>
              <a:pPr/>
              <a:t>29/05/2019</a:t>
            </a:fld>
            <a:endParaRPr lang="ca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2988B-FBAC-445D-89B9-6D4AA6FB6A47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xmlns="" val="1348110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geta de nom d'ofer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a-ES"/>
              <a:t>Feu clic aquí per editar estils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E69C-53BD-41A8-9D54-5696552D427E}" type="datetimeFigureOut">
              <a:rPr lang="ca-ES" smtClean="0"/>
              <a:pPr/>
              <a:t>29/05/2019</a:t>
            </a:fld>
            <a:endParaRPr lang="ca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2988B-FBAC-445D-89B9-6D4AA6FB6A47}" type="slidenum">
              <a:rPr lang="ca-ES" smtClean="0"/>
              <a:pPr/>
              <a:t>‹Nº›</a:t>
            </a:fld>
            <a:endParaRPr lang="ca-E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68828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der o f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a-ES"/>
              <a:t>Feu clic aquí per editar estils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E69C-53BD-41A8-9D54-5696552D427E}" type="datetimeFigureOut">
              <a:rPr lang="ca-ES" smtClean="0"/>
              <a:pPr/>
              <a:t>29/05/2019</a:t>
            </a:fld>
            <a:endParaRPr lang="ca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2988B-FBAC-445D-89B9-6D4AA6FB6A47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xmlns="" val="3955995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E69C-53BD-41A8-9D54-5696552D427E}" type="datetimeFigureOut">
              <a:rPr lang="ca-ES" smtClean="0"/>
              <a:pPr/>
              <a:t>29/05/2019</a:t>
            </a:fld>
            <a:endParaRPr lang="ca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2988B-FBAC-445D-89B9-6D4AA6FB6A47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xmlns="" val="2174787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E69C-53BD-41A8-9D54-5696552D427E}" type="datetimeFigureOut">
              <a:rPr lang="ca-ES" smtClean="0"/>
              <a:pPr/>
              <a:t>29/05/2019</a:t>
            </a:fld>
            <a:endParaRPr lang="ca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2988B-FBAC-445D-89B9-6D4AA6FB6A47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xmlns="" val="4077220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E69C-53BD-41A8-9D54-5696552D427E}" type="datetimeFigureOut">
              <a:rPr lang="ca-ES" smtClean="0"/>
              <a:pPr/>
              <a:t>29/05/2019</a:t>
            </a:fld>
            <a:endParaRPr lang="ca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2988B-FBAC-445D-89B9-6D4AA6FB6A47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xmlns="" val="3071422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E69C-53BD-41A8-9D54-5696552D427E}" type="datetimeFigureOut">
              <a:rPr lang="ca-ES" smtClean="0"/>
              <a:pPr/>
              <a:t>29/05/2019</a:t>
            </a:fld>
            <a:endParaRPr lang="ca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2988B-FBAC-445D-89B9-6D4AA6FB6A47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xmlns="" val="4179515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E69C-53BD-41A8-9D54-5696552D427E}" type="datetimeFigureOut">
              <a:rPr lang="ca-ES" smtClean="0"/>
              <a:pPr/>
              <a:t>29/05/2019</a:t>
            </a:fld>
            <a:endParaRPr lang="ca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2988B-FBAC-445D-89B9-6D4AA6FB6A47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xmlns="" val="1070140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E69C-53BD-41A8-9D54-5696552D427E}" type="datetimeFigureOut">
              <a:rPr lang="ca-ES" smtClean="0"/>
              <a:pPr/>
              <a:t>29/05/2019</a:t>
            </a:fld>
            <a:endParaRPr lang="ca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2988B-FBAC-445D-89B9-6D4AA6FB6A47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xmlns="" val="3865207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E69C-53BD-41A8-9D54-5696552D427E}" type="datetimeFigureOut">
              <a:rPr lang="ca-ES" smtClean="0"/>
              <a:pPr/>
              <a:t>29/05/2019</a:t>
            </a:fld>
            <a:endParaRPr lang="ca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2988B-FBAC-445D-89B9-6D4AA6FB6A47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xmlns="" val="3147486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E69C-53BD-41A8-9D54-5696552D427E}" type="datetimeFigureOut">
              <a:rPr lang="ca-ES" smtClean="0"/>
              <a:pPr/>
              <a:t>29/05/2019</a:t>
            </a:fld>
            <a:endParaRPr lang="ca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2988B-FBAC-445D-89B9-6D4AA6FB6A47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xmlns="" val="186034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E69C-53BD-41A8-9D54-5696552D427E}" type="datetimeFigureOut">
              <a:rPr lang="ca-ES" smtClean="0"/>
              <a:pPr/>
              <a:t>29/05/2019</a:t>
            </a:fld>
            <a:endParaRPr lang="ca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2988B-FBAC-445D-89B9-6D4AA6FB6A47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xmlns="" val="26348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a-ES"/>
              <a:t>Feu clic a la icona per afegir una imatge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E69C-53BD-41A8-9D54-5696552D427E}" type="datetimeFigureOut">
              <a:rPr lang="ca-ES" smtClean="0"/>
              <a:pPr/>
              <a:t>29/05/2019</a:t>
            </a:fld>
            <a:endParaRPr lang="ca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2988B-FBAC-445D-89B9-6D4AA6FB6A47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xmlns="" val="3189262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CB0E69C-53BD-41A8-9D54-5696552D427E}" type="datetimeFigureOut">
              <a:rPr lang="ca-ES" smtClean="0"/>
              <a:pPr/>
              <a:t>29/05/2019</a:t>
            </a:fld>
            <a:endParaRPr lang="ca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a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4A2988B-FBAC-445D-89B9-6D4AA6FB6A47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xmlns="" val="21788413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  <p:sldLayoutId id="2147483865" r:id="rId12"/>
    <p:sldLayoutId id="2147483866" r:id="rId13"/>
    <p:sldLayoutId id="2147483867" r:id="rId14"/>
    <p:sldLayoutId id="2147483868" r:id="rId15"/>
    <p:sldLayoutId id="2147483869" r:id="rId16"/>
    <p:sldLayoutId id="214748387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524000" y="186743"/>
            <a:ext cx="9144000" cy="1275008"/>
          </a:xfrm>
        </p:spPr>
        <p:txBody>
          <a:bodyPr>
            <a:noAutofit/>
          </a:bodyPr>
          <a:lstStyle/>
          <a:p>
            <a:r>
              <a:rPr lang="ca-ES" sz="6600" b="1" u="sng" dirty="0"/>
              <a:t/>
            </a:r>
            <a:br>
              <a:rPr lang="ca-ES" sz="6600" b="1" u="sng" dirty="0"/>
            </a:br>
            <a:r>
              <a:rPr lang="ca-ES" sz="6600" b="1" u="sng" dirty="0"/>
              <a:t>Castell de Blanes </a:t>
            </a:r>
            <a:br>
              <a:rPr lang="ca-ES" sz="6600" b="1" u="sng" dirty="0"/>
            </a:br>
            <a:r>
              <a:rPr lang="es-ES" sz="1100" dirty="0"/>
              <a:t>Realizado por: Àlex </a:t>
            </a:r>
            <a:r>
              <a:rPr lang="es-ES" sz="1100" dirty="0" err="1"/>
              <a:t>VilledA</a:t>
            </a:r>
            <a:r>
              <a:rPr lang="es-ES" sz="1100" dirty="0"/>
              <a:t> Asta</a:t>
            </a:r>
            <a:endParaRPr lang="es-ES" sz="6600" b="1" u="sng" dirty="0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524000" y="1661375"/>
            <a:ext cx="9144000" cy="5009882"/>
          </a:xfrm>
        </p:spPr>
        <p:txBody>
          <a:bodyPr>
            <a:normAutofit/>
          </a:bodyPr>
          <a:lstStyle/>
          <a:p>
            <a:pPr algn="l"/>
            <a:r>
              <a:rPr lang="es-ES" sz="1800" dirty="0"/>
              <a:t>El Castillo de Blanes es una construcción </a:t>
            </a:r>
            <a:r>
              <a:rPr lang="es-ES" sz="1800" dirty="0" smtClean="0"/>
              <a:t>fortificada Románica. </a:t>
            </a:r>
            <a:endParaRPr lang="es-ES" sz="1800" dirty="0"/>
          </a:p>
          <a:p>
            <a:pPr algn="l"/>
            <a:endParaRPr lang="es-ES" sz="1800" dirty="0"/>
          </a:p>
          <a:p>
            <a:pPr algn="l"/>
            <a:r>
              <a:rPr lang="es-ES" sz="1800" dirty="0"/>
              <a:t>Se sitúa en: calle Cardenal Vidal y Barraquer, en Blanes, Girona.</a:t>
            </a:r>
          </a:p>
          <a:p>
            <a:pPr algn="l"/>
            <a:endParaRPr lang="es-ES" sz="1800" dirty="0"/>
          </a:p>
          <a:p>
            <a:pPr algn="l"/>
            <a:endParaRPr lang="ca-ES" sz="1800" dirty="0"/>
          </a:p>
        </p:txBody>
      </p:sp>
      <p:sp>
        <p:nvSpPr>
          <p:cNvPr id="6" name="Fletxa cap avall 5"/>
          <p:cNvSpPr/>
          <p:nvPr/>
        </p:nvSpPr>
        <p:spPr>
          <a:xfrm>
            <a:off x="5525037" y="3152376"/>
            <a:ext cx="231817" cy="582497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b="1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pic>
        <p:nvPicPr>
          <p:cNvPr id="4" name="Imatge 3"/>
          <p:cNvPicPr>
            <a:picLocks noChangeAspect="1"/>
          </p:cNvPicPr>
          <p:nvPr/>
        </p:nvPicPr>
        <p:blipFill rotWithShape="1">
          <a:blip r:embed="rId2" cstate="print"/>
          <a:srcRect l="13318" t="8485" r="17197" b="5022"/>
          <a:stretch/>
        </p:blipFill>
        <p:spPr>
          <a:xfrm>
            <a:off x="3364566" y="3862187"/>
            <a:ext cx="4784576" cy="299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48478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45719"/>
          </a:xfrm>
        </p:spPr>
        <p:txBody>
          <a:bodyPr>
            <a:normAutofit fontScale="90000"/>
          </a:bodyPr>
          <a:lstStyle/>
          <a:p>
            <a:endParaRPr lang="ca-ES" dirty="0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69453" y="283336"/>
            <a:ext cx="9144000" cy="6716332"/>
          </a:xfrm>
        </p:spPr>
        <p:txBody>
          <a:bodyPr>
            <a:normAutofit/>
          </a:bodyPr>
          <a:lstStyle/>
          <a:p>
            <a:pPr algn="l"/>
            <a:endParaRPr lang="ca-ES" sz="1800" dirty="0"/>
          </a:p>
          <a:p>
            <a:pPr algn="l"/>
            <a:endParaRPr lang="ca-ES" sz="1800" dirty="0"/>
          </a:p>
        </p:txBody>
      </p:sp>
      <p:sp>
        <p:nvSpPr>
          <p:cNvPr id="6" name="QuadreDeText 5"/>
          <p:cNvSpPr txBox="1"/>
          <p:nvPr/>
        </p:nvSpPr>
        <p:spPr>
          <a:xfrm>
            <a:off x="1712890" y="730877"/>
            <a:ext cx="895511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El Castillo de Blanes se construyó entre el </a:t>
            </a:r>
            <a:r>
              <a:rPr lang="es-ES" dirty="0" err="1"/>
              <a:t>s.XI</a:t>
            </a:r>
            <a:r>
              <a:rPr lang="es-ES" dirty="0"/>
              <a:t> y el </a:t>
            </a:r>
            <a:r>
              <a:rPr lang="es-ES" dirty="0" err="1"/>
              <a:t>s.XII</a:t>
            </a:r>
            <a:r>
              <a:rPr lang="es-ES" dirty="0"/>
              <a:t>.</a:t>
            </a:r>
          </a:p>
          <a:p>
            <a:endParaRPr lang="es-ES" dirty="0"/>
          </a:p>
          <a:p>
            <a:r>
              <a:rPr lang="es-ES" dirty="0"/>
              <a:t>Su estilo de construcción es Románico porque tiene las paredes gruesas y las ventanas pequeñas.</a:t>
            </a:r>
          </a:p>
          <a:p>
            <a:endParaRPr lang="es-ES" dirty="0"/>
          </a:p>
          <a:p>
            <a:r>
              <a:rPr lang="es-ES" dirty="0"/>
              <a:t>El Castillo de Blanes tiene una torre cilíndrica de 15m de altura, un recinto amurallado y la torre maestra está rodeada de un foso. Está a 173m por encima </a:t>
            </a:r>
            <a:r>
              <a:rPr lang="es-ES" dirty="0" smtClean="0"/>
              <a:t>del  </a:t>
            </a:r>
            <a:r>
              <a:rPr lang="es-ES" dirty="0"/>
              <a:t>nivel del mar y arriba hay unas vistas espectaculares.</a:t>
            </a:r>
          </a:p>
          <a:p>
            <a:endParaRPr lang="es-ES" dirty="0"/>
          </a:p>
          <a:p>
            <a:r>
              <a:rPr lang="es-ES" dirty="0"/>
              <a:t>La utilidad del Castillo de Blanes era defensiva y se construyó para defenderse de ataques enemigos.</a:t>
            </a:r>
          </a:p>
          <a:p>
            <a:endParaRPr lang="es-ES" dirty="0"/>
          </a:p>
          <a:p>
            <a:r>
              <a:rPr lang="es-ES" dirty="0"/>
              <a:t>El aspecto actual de los muros corresponde a una reconstrucción en el </a:t>
            </a:r>
            <a:r>
              <a:rPr lang="es-ES" dirty="0" err="1"/>
              <a:t>s.XIV</a:t>
            </a:r>
            <a:r>
              <a:rPr lang="es-ES" dirty="0"/>
              <a:t>.</a:t>
            </a:r>
          </a:p>
          <a:p>
            <a:endParaRPr lang="es-ES" dirty="0"/>
          </a:p>
          <a:p>
            <a:r>
              <a:rPr lang="es-ES" dirty="0"/>
              <a:t>Ahora el Castillo de Blanes se ha convertido en un mirador excelente.</a:t>
            </a:r>
          </a:p>
          <a:p>
            <a:endParaRPr lang="es-ES" dirty="0"/>
          </a:p>
          <a:p>
            <a:r>
              <a:rPr lang="es-ES" dirty="0"/>
              <a:t>La ermita de Sant Joan la pusieron fuera del castillo porque no les cabía dentro. Ahora aparece documentada durante el </a:t>
            </a:r>
            <a:r>
              <a:rPr lang="es-ES" dirty="0" err="1"/>
              <a:t>s.XIII</a:t>
            </a:r>
            <a:r>
              <a:rPr lang="es-ES" dirty="0"/>
              <a:t> </a:t>
            </a:r>
            <a:r>
              <a:rPr lang="es-ES"/>
              <a:t>como </a:t>
            </a:r>
            <a:r>
              <a:rPr lang="es-ES" smtClean="0"/>
              <a:t>la </a:t>
            </a:r>
            <a:r>
              <a:rPr lang="es-ES" dirty="0"/>
              <a:t>residencia de un sacerdote.   </a:t>
            </a:r>
          </a:p>
          <a:p>
            <a:endParaRPr lang="es-ES" dirty="0"/>
          </a:p>
          <a:p>
            <a:endParaRPr lang="ca-ES" dirty="0"/>
          </a:p>
          <a:p>
            <a:endParaRPr lang="ca-ES" dirty="0"/>
          </a:p>
          <a:p>
            <a:endParaRPr lang="ca-ES" dirty="0"/>
          </a:p>
          <a:p>
            <a:endParaRPr lang="ca-ES" dirty="0"/>
          </a:p>
          <a:p>
            <a:endParaRPr lang="ca-ES" dirty="0"/>
          </a:p>
          <a:p>
            <a:endParaRPr lang="ca-ES" dirty="0"/>
          </a:p>
          <a:p>
            <a:r>
              <a:rPr lang="ca-E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xmlns="" val="257298119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293</TotalTime>
  <Words>170</Words>
  <Application>Microsoft Office PowerPoint</Application>
  <PresentationFormat>Personalizado</PresentationFormat>
  <Paragraphs>25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Sector</vt:lpstr>
      <vt:lpstr> Castell de Blanes  Realizado por: Àlex VilledA Asta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Castell de Blanes  Hecho por: Àlex Villeda  Asta</dc:title>
  <dc:creator>alumne</dc:creator>
  <cp:lastModifiedBy>mconde</cp:lastModifiedBy>
  <cp:revision>25</cp:revision>
  <dcterms:created xsi:type="dcterms:W3CDTF">2019-05-14T23:53:42Z</dcterms:created>
  <dcterms:modified xsi:type="dcterms:W3CDTF">2019-05-29T13:40:47Z</dcterms:modified>
</cp:coreProperties>
</file>