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Lst>
  <p:sldSz cx="12192000" cy="6858000"/>
  <p:notesSz cx="6858000" cy="9144000"/>
  <p:defaultText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24"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ol">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ca-ES" smtClean="0"/>
              <a:t>Feu clic aquí per editar l'estil</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ca-ES" smtClean="0"/>
              <a:t>Feu clic aquí per editar l'estil de subtítols del patró.</a:t>
            </a:r>
            <a:endParaRPr lang="en-US" dirty="0"/>
          </a:p>
        </p:txBody>
      </p:sp>
      <p:sp>
        <p:nvSpPr>
          <p:cNvPr id="4" name="Date Placeholder 3"/>
          <p:cNvSpPr>
            <a:spLocks noGrp="1"/>
          </p:cNvSpPr>
          <p:nvPr>
            <p:ph type="dt" sz="half" idx="10"/>
          </p:nvPr>
        </p:nvSpPr>
        <p:spPr/>
        <p:txBody>
          <a:bodyPr/>
          <a:lstStyle>
            <a:lvl1pPr algn="l">
              <a:defRPr/>
            </a:lvl1pPr>
          </a:lstStyle>
          <a:p>
            <a:fld id="{C02A03A7-C252-4045-BBF1-4E3E6DBCDFF6}" type="datetimeFigureOut">
              <a:rPr lang="ca-ES" smtClean="0"/>
              <a:pPr/>
              <a:t>29/05/2019</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E574A5A5-03F7-4C4A-9AFB-7FE3925F211D}" type="slidenum">
              <a:rPr lang="ca-ES" smtClean="0"/>
              <a:pPr/>
              <a:t>‹Nº›</a:t>
            </a:fld>
            <a:endParaRPr lang="ca-E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792338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ol i text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a-ES" smtClean="0"/>
              <a:t>Feu clic aquí per editar l'estil</a:t>
            </a:r>
            <a:endParaRPr lang="en-US" dirty="0"/>
          </a:p>
        </p:txBody>
      </p:sp>
      <p:sp>
        <p:nvSpPr>
          <p:cNvPr id="3" name="Vertical Text Placeholder 2"/>
          <p:cNvSpPr>
            <a:spLocks noGrp="1"/>
          </p:cNvSpPr>
          <p:nvPr>
            <p:ph type="body" orient="vert" idx="1"/>
          </p:nvPr>
        </p:nvSpPr>
        <p:spPr/>
        <p:txBody>
          <a:bodyPr vert="eaVert"/>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en-US" dirty="0"/>
          </a:p>
        </p:txBody>
      </p:sp>
      <p:sp>
        <p:nvSpPr>
          <p:cNvPr id="4" name="Date Placeholder 3"/>
          <p:cNvSpPr>
            <a:spLocks noGrp="1"/>
          </p:cNvSpPr>
          <p:nvPr>
            <p:ph type="dt" sz="half" idx="10"/>
          </p:nvPr>
        </p:nvSpPr>
        <p:spPr/>
        <p:txBody>
          <a:bodyPr/>
          <a:lstStyle/>
          <a:p>
            <a:fld id="{C02A03A7-C252-4045-BBF1-4E3E6DBCDFF6}" type="datetimeFigureOut">
              <a:rPr lang="ca-ES" smtClean="0"/>
              <a:pPr/>
              <a:t>29/05/2019</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E574A5A5-03F7-4C4A-9AFB-7FE3925F211D}" type="slidenum">
              <a:rPr lang="ca-ES" smtClean="0"/>
              <a:pPr/>
              <a:t>‹Nº›</a:t>
            </a:fld>
            <a:endParaRPr lang="ca-ES"/>
          </a:p>
        </p:txBody>
      </p:sp>
    </p:spTree>
    <p:extLst>
      <p:ext uri="{BB962C8B-B14F-4D97-AF65-F5344CB8AC3E}">
        <p14:creationId xmlns:p14="http://schemas.microsoft.com/office/powerpoint/2010/main" xmlns="" val="4141696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ol vertical i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ca-ES" smtClean="0"/>
              <a:t>Feu clic aquí per editar l'estil</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en-US" dirty="0"/>
          </a:p>
        </p:txBody>
      </p:sp>
      <p:sp>
        <p:nvSpPr>
          <p:cNvPr id="4" name="Date Placeholder 3"/>
          <p:cNvSpPr>
            <a:spLocks noGrp="1"/>
          </p:cNvSpPr>
          <p:nvPr>
            <p:ph type="dt" sz="half" idx="10"/>
          </p:nvPr>
        </p:nvSpPr>
        <p:spPr/>
        <p:txBody>
          <a:bodyPr/>
          <a:lstStyle/>
          <a:p>
            <a:fld id="{C02A03A7-C252-4045-BBF1-4E3E6DBCDFF6}" type="datetimeFigureOut">
              <a:rPr lang="ca-ES" smtClean="0"/>
              <a:pPr/>
              <a:t>29/05/2019</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E574A5A5-03F7-4C4A-9AFB-7FE3925F211D}" type="slidenum">
              <a:rPr lang="ca-ES" smtClean="0"/>
              <a:pPr/>
              <a:t>‹Nº›</a:t>
            </a:fld>
            <a:endParaRPr lang="ca-E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935120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ol i object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a-ES" smtClean="0"/>
              <a:t>Feu clic aquí per editar l'estil</a:t>
            </a:r>
            <a:endParaRPr lang="en-US" dirty="0"/>
          </a:p>
        </p:txBody>
      </p:sp>
      <p:sp>
        <p:nvSpPr>
          <p:cNvPr id="3" name="Content Placeholder 2"/>
          <p:cNvSpPr>
            <a:spLocks noGrp="1"/>
          </p:cNvSpPr>
          <p:nvPr>
            <p:ph idx="1"/>
          </p:nvPr>
        </p:nvSpPr>
        <p:spPr/>
        <p:txBody>
          <a:bodyPr/>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en-US" dirty="0"/>
          </a:p>
        </p:txBody>
      </p:sp>
      <p:sp>
        <p:nvSpPr>
          <p:cNvPr id="4" name="Date Placeholder 3"/>
          <p:cNvSpPr>
            <a:spLocks noGrp="1"/>
          </p:cNvSpPr>
          <p:nvPr>
            <p:ph type="dt" sz="half" idx="10"/>
          </p:nvPr>
        </p:nvSpPr>
        <p:spPr/>
        <p:txBody>
          <a:bodyPr/>
          <a:lstStyle/>
          <a:p>
            <a:fld id="{C02A03A7-C252-4045-BBF1-4E3E6DBCDFF6}" type="datetimeFigureOut">
              <a:rPr lang="ca-ES" smtClean="0"/>
              <a:pPr/>
              <a:t>29/05/2019</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E574A5A5-03F7-4C4A-9AFB-7FE3925F211D}" type="slidenum">
              <a:rPr lang="ca-ES" smtClean="0"/>
              <a:pPr/>
              <a:t>‹Nº›</a:t>
            </a:fld>
            <a:endParaRPr lang="ca-ES"/>
          </a:p>
        </p:txBody>
      </p:sp>
    </p:spTree>
    <p:extLst>
      <p:ext uri="{BB962C8B-B14F-4D97-AF65-F5344CB8AC3E}">
        <p14:creationId xmlns:p14="http://schemas.microsoft.com/office/powerpoint/2010/main" xmlns="" val="1046743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pçalera de la secció">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ca-ES" smtClean="0"/>
              <a:t>Feu clic aquí per editar l'estil</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a-ES" smtClean="0"/>
              <a:t>Feu clic aquí per editar estils</a:t>
            </a:r>
          </a:p>
        </p:txBody>
      </p:sp>
      <p:sp>
        <p:nvSpPr>
          <p:cNvPr id="4" name="Date Placeholder 3"/>
          <p:cNvSpPr>
            <a:spLocks noGrp="1"/>
          </p:cNvSpPr>
          <p:nvPr>
            <p:ph type="dt" sz="half" idx="10"/>
          </p:nvPr>
        </p:nvSpPr>
        <p:spPr/>
        <p:txBody>
          <a:bodyPr/>
          <a:lstStyle/>
          <a:p>
            <a:fld id="{C02A03A7-C252-4045-BBF1-4E3E6DBCDFF6}" type="datetimeFigureOut">
              <a:rPr lang="ca-ES" smtClean="0"/>
              <a:pPr/>
              <a:t>29/05/2019</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E574A5A5-03F7-4C4A-9AFB-7FE3925F211D}" type="slidenum">
              <a:rPr lang="ca-ES" smtClean="0"/>
              <a:pPr/>
              <a:t>‹Nº›</a:t>
            </a:fld>
            <a:endParaRPr lang="ca-E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147833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ctes">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ca-ES" smtClean="0"/>
              <a:t>Feu clic aquí per editar l'estil</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en-US" dirty="0"/>
          </a:p>
        </p:txBody>
      </p:sp>
      <p:sp>
        <p:nvSpPr>
          <p:cNvPr id="5" name="Date Placeholder 4"/>
          <p:cNvSpPr>
            <a:spLocks noGrp="1"/>
          </p:cNvSpPr>
          <p:nvPr>
            <p:ph type="dt" sz="half" idx="10"/>
          </p:nvPr>
        </p:nvSpPr>
        <p:spPr/>
        <p:txBody>
          <a:bodyPr/>
          <a:lstStyle/>
          <a:p>
            <a:fld id="{C02A03A7-C252-4045-BBF1-4E3E6DBCDFF6}" type="datetimeFigureOut">
              <a:rPr lang="ca-ES" smtClean="0"/>
              <a:pPr/>
              <a:t>29/05/2019</a:t>
            </a:fld>
            <a:endParaRPr lang="ca-ES"/>
          </a:p>
        </p:txBody>
      </p:sp>
      <p:sp>
        <p:nvSpPr>
          <p:cNvPr id="6" name="Footer Placeholder 5"/>
          <p:cNvSpPr>
            <a:spLocks noGrp="1"/>
          </p:cNvSpPr>
          <p:nvPr>
            <p:ph type="ftr" sz="quarter" idx="11"/>
          </p:nvPr>
        </p:nvSpPr>
        <p:spPr/>
        <p:txBody>
          <a:bodyPr/>
          <a:lstStyle/>
          <a:p>
            <a:endParaRPr lang="ca-ES"/>
          </a:p>
        </p:txBody>
      </p:sp>
      <p:sp>
        <p:nvSpPr>
          <p:cNvPr id="7" name="Slide Number Placeholder 6"/>
          <p:cNvSpPr>
            <a:spLocks noGrp="1"/>
          </p:cNvSpPr>
          <p:nvPr>
            <p:ph type="sldNum" sz="quarter" idx="12"/>
          </p:nvPr>
        </p:nvSpPr>
        <p:spPr/>
        <p:txBody>
          <a:bodyPr/>
          <a:lstStyle/>
          <a:p>
            <a:fld id="{E574A5A5-03F7-4C4A-9AFB-7FE3925F211D}" type="slidenum">
              <a:rPr lang="ca-ES" smtClean="0"/>
              <a:pPr/>
              <a:t>‹Nº›</a:t>
            </a:fld>
            <a:endParaRPr lang="ca-ES"/>
          </a:p>
        </p:txBody>
      </p:sp>
    </p:spTree>
    <p:extLst>
      <p:ext uri="{BB962C8B-B14F-4D97-AF65-F5344CB8AC3E}">
        <p14:creationId xmlns:p14="http://schemas.microsoft.com/office/powerpoint/2010/main" xmlns="" val="1444100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ca-ES" smtClean="0"/>
              <a:t>Feu clic aquí per editar l'estil</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a-ES" smtClean="0"/>
              <a:t>Feu clic aquí per editar estils</a:t>
            </a:r>
          </a:p>
        </p:txBody>
      </p:sp>
      <p:sp>
        <p:nvSpPr>
          <p:cNvPr id="4" name="Content Placeholder 3"/>
          <p:cNvSpPr>
            <a:spLocks noGrp="1"/>
          </p:cNvSpPr>
          <p:nvPr>
            <p:ph sz="half" idx="2"/>
          </p:nvPr>
        </p:nvSpPr>
        <p:spPr>
          <a:xfrm>
            <a:off x="1024128" y="2967788"/>
            <a:ext cx="4754880" cy="3341572"/>
          </a:xfrm>
        </p:spPr>
        <p:txBody>
          <a:bodyPr/>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ca-ES" smtClean="0"/>
              <a:t>Feu clic aquí per editar estils</a:t>
            </a:r>
          </a:p>
        </p:txBody>
      </p:sp>
      <p:sp>
        <p:nvSpPr>
          <p:cNvPr id="6" name="Content Placeholder 5"/>
          <p:cNvSpPr>
            <a:spLocks noGrp="1"/>
          </p:cNvSpPr>
          <p:nvPr>
            <p:ph sz="quarter" idx="4"/>
          </p:nvPr>
        </p:nvSpPr>
        <p:spPr>
          <a:xfrm>
            <a:off x="5990888" y="2967788"/>
            <a:ext cx="4754880" cy="3341572"/>
          </a:xfrm>
        </p:spPr>
        <p:txBody>
          <a:bodyPr/>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en-US" dirty="0"/>
          </a:p>
        </p:txBody>
      </p:sp>
      <p:sp>
        <p:nvSpPr>
          <p:cNvPr id="7" name="Date Placeholder 6"/>
          <p:cNvSpPr>
            <a:spLocks noGrp="1"/>
          </p:cNvSpPr>
          <p:nvPr>
            <p:ph type="dt" sz="half" idx="10"/>
          </p:nvPr>
        </p:nvSpPr>
        <p:spPr/>
        <p:txBody>
          <a:bodyPr/>
          <a:lstStyle/>
          <a:p>
            <a:fld id="{C02A03A7-C252-4045-BBF1-4E3E6DBCDFF6}" type="datetimeFigureOut">
              <a:rPr lang="ca-ES" smtClean="0"/>
              <a:pPr/>
              <a:t>29/05/2019</a:t>
            </a:fld>
            <a:endParaRPr lang="ca-ES"/>
          </a:p>
        </p:txBody>
      </p:sp>
      <p:sp>
        <p:nvSpPr>
          <p:cNvPr id="8" name="Footer Placeholder 7"/>
          <p:cNvSpPr>
            <a:spLocks noGrp="1"/>
          </p:cNvSpPr>
          <p:nvPr>
            <p:ph type="ftr" sz="quarter" idx="11"/>
          </p:nvPr>
        </p:nvSpPr>
        <p:spPr/>
        <p:txBody>
          <a:bodyPr/>
          <a:lstStyle/>
          <a:p>
            <a:endParaRPr lang="ca-ES"/>
          </a:p>
        </p:txBody>
      </p:sp>
      <p:sp>
        <p:nvSpPr>
          <p:cNvPr id="9" name="Slide Number Placeholder 8"/>
          <p:cNvSpPr>
            <a:spLocks noGrp="1"/>
          </p:cNvSpPr>
          <p:nvPr>
            <p:ph type="sldNum" sz="quarter" idx="12"/>
          </p:nvPr>
        </p:nvSpPr>
        <p:spPr/>
        <p:txBody>
          <a:bodyPr/>
          <a:lstStyle/>
          <a:p>
            <a:fld id="{E574A5A5-03F7-4C4A-9AFB-7FE3925F211D}" type="slidenum">
              <a:rPr lang="ca-ES" smtClean="0"/>
              <a:pPr/>
              <a:t>‹Nº›</a:t>
            </a:fld>
            <a:endParaRPr lang="ca-ES"/>
          </a:p>
        </p:txBody>
      </p:sp>
    </p:spTree>
    <p:extLst>
      <p:ext uri="{BB962C8B-B14F-4D97-AF65-F5344CB8AC3E}">
        <p14:creationId xmlns:p14="http://schemas.microsoft.com/office/powerpoint/2010/main" xmlns="" val="900127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omés títo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a-ES" smtClean="0"/>
              <a:t>Feu clic aquí per editar l'estil</a:t>
            </a:r>
            <a:endParaRPr lang="en-US" dirty="0"/>
          </a:p>
        </p:txBody>
      </p:sp>
      <p:sp>
        <p:nvSpPr>
          <p:cNvPr id="3" name="Date Placeholder 2"/>
          <p:cNvSpPr>
            <a:spLocks noGrp="1"/>
          </p:cNvSpPr>
          <p:nvPr>
            <p:ph type="dt" sz="half" idx="10"/>
          </p:nvPr>
        </p:nvSpPr>
        <p:spPr/>
        <p:txBody>
          <a:bodyPr/>
          <a:lstStyle/>
          <a:p>
            <a:fld id="{C02A03A7-C252-4045-BBF1-4E3E6DBCDFF6}" type="datetimeFigureOut">
              <a:rPr lang="ca-ES" smtClean="0"/>
              <a:pPr/>
              <a:t>29/05/2019</a:t>
            </a:fld>
            <a:endParaRPr lang="ca-ES"/>
          </a:p>
        </p:txBody>
      </p:sp>
      <p:sp>
        <p:nvSpPr>
          <p:cNvPr id="4" name="Footer Placeholder 3"/>
          <p:cNvSpPr>
            <a:spLocks noGrp="1"/>
          </p:cNvSpPr>
          <p:nvPr>
            <p:ph type="ftr" sz="quarter" idx="11"/>
          </p:nvPr>
        </p:nvSpPr>
        <p:spPr/>
        <p:txBody>
          <a:bodyPr/>
          <a:lstStyle/>
          <a:p>
            <a:endParaRPr lang="ca-ES"/>
          </a:p>
        </p:txBody>
      </p:sp>
      <p:sp>
        <p:nvSpPr>
          <p:cNvPr id="5" name="Slide Number Placeholder 4"/>
          <p:cNvSpPr>
            <a:spLocks noGrp="1"/>
          </p:cNvSpPr>
          <p:nvPr>
            <p:ph type="sldNum" sz="quarter" idx="12"/>
          </p:nvPr>
        </p:nvSpPr>
        <p:spPr/>
        <p:txBody>
          <a:bodyPr/>
          <a:lstStyle/>
          <a:p>
            <a:fld id="{E574A5A5-03F7-4C4A-9AFB-7FE3925F211D}" type="slidenum">
              <a:rPr lang="ca-ES" smtClean="0"/>
              <a:pPr/>
              <a:t>‹Nº›</a:t>
            </a:fld>
            <a:endParaRPr lang="ca-ES"/>
          </a:p>
        </p:txBody>
      </p:sp>
    </p:spTree>
    <p:extLst>
      <p:ext uri="{BB962C8B-B14F-4D97-AF65-F5344CB8AC3E}">
        <p14:creationId xmlns:p14="http://schemas.microsoft.com/office/powerpoint/2010/main" xmlns="" val="3228408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2A03A7-C252-4045-BBF1-4E3E6DBCDFF6}" type="datetimeFigureOut">
              <a:rPr lang="ca-ES" smtClean="0"/>
              <a:pPr/>
              <a:t>29/05/2019</a:t>
            </a:fld>
            <a:endParaRPr lang="ca-ES"/>
          </a:p>
        </p:txBody>
      </p:sp>
      <p:sp>
        <p:nvSpPr>
          <p:cNvPr id="3" name="Footer Placeholder 2"/>
          <p:cNvSpPr>
            <a:spLocks noGrp="1"/>
          </p:cNvSpPr>
          <p:nvPr>
            <p:ph type="ftr" sz="quarter" idx="11"/>
          </p:nvPr>
        </p:nvSpPr>
        <p:spPr/>
        <p:txBody>
          <a:bodyPr/>
          <a:lstStyle/>
          <a:p>
            <a:endParaRPr lang="ca-ES"/>
          </a:p>
        </p:txBody>
      </p:sp>
      <p:sp>
        <p:nvSpPr>
          <p:cNvPr id="4" name="Slide Number Placeholder 3"/>
          <p:cNvSpPr>
            <a:spLocks noGrp="1"/>
          </p:cNvSpPr>
          <p:nvPr>
            <p:ph type="sldNum" sz="quarter" idx="12"/>
          </p:nvPr>
        </p:nvSpPr>
        <p:spPr/>
        <p:txBody>
          <a:bodyPr/>
          <a:lstStyle/>
          <a:p>
            <a:fld id="{E574A5A5-03F7-4C4A-9AFB-7FE3925F211D}" type="slidenum">
              <a:rPr lang="ca-ES" smtClean="0"/>
              <a:pPr/>
              <a:t>‹Nº›</a:t>
            </a:fld>
            <a:endParaRPr lang="ca-ES"/>
          </a:p>
        </p:txBody>
      </p:sp>
    </p:spTree>
    <p:extLst>
      <p:ext uri="{BB962C8B-B14F-4D97-AF65-F5344CB8AC3E}">
        <p14:creationId xmlns:p14="http://schemas.microsoft.com/office/powerpoint/2010/main" xmlns="" val="2042135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ingut amb llegenda">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ca-ES" smtClean="0"/>
              <a:t>Feu clic aquí per editar l'estil</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a-ES" smtClean="0"/>
              <a:t>Feu clic aquí per editar estils</a:t>
            </a:r>
          </a:p>
        </p:txBody>
      </p:sp>
      <p:sp>
        <p:nvSpPr>
          <p:cNvPr id="5" name="Date Placeholder 4"/>
          <p:cNvSpPr>
            <a:spLocks noGrp="1"/>
          </p:cNvSpPr>
          <p:nvPr>
            <p:ph type="dt" sz="half" idx="10"/>
          </p:nvPr>
        </p:nvSpPr>
        <p:spPr/>
        <p:txBody>
          <a:bodyPr/>
          <a:lstStyle/>
          <a:p>
            <a:fld id="{C02A03A7-C252-4045-BBF1-4E3E6DBCDFF6}" type="datetimeFigureOut">
              <a:rPr lang="ca-ES" smtClean="0"/>
              <a:pPr/>
              <a:t>29/05/2019</a:t>
            </a:fld>
            <a:endParaRPr lang="ca-ES"/>
          </a:p>
        </p:txBody>
      </p:sp>
      <p:sp>
        <p:nvSpPr>
          <p:cNvPr id="6" name="Footer Placeholder 5"/>
          <p:cNvSpPr>
            <a:spLocks noGrp="1"/>
          </p:cNvSpPr>
          <p:nvPr>
            <p:ph type="ftr" sz="quarter" idx="11"/>
          </p:nvPr>
        </p:nvSpPr>
        <p:spPr/>
        <p:txBody>
          <a:bodyPr/>
          <a:lstStyle/>
          <a:p>
            <a:endParaRPr lang="ca-ES"/>
          </a:p>
        </p:txBody>
      </p:sp>
      <p:sp>
        <p:nvSpPr>
          <p:cNvPr id="7" name="Slide Number Placeholder 6"/>
          <p:cNvSpPr>
            <a:spLocks noGrp="1"/>
          </p:cNvSpPr>
          <p:nvPr>
            <p:ph type="sldNum" sz="quarter" idx="12"/>
          </p:nvPr>
        </p:nvSpPr>
        <p:spPr/>
        <p:txBody>
          <a:bodyPr/>
          <a:lstStyle/>
          <a:p>
            <a:fld id="{E574A5A5-03F7-4C4A-9AFB-7FE3925F211D}" type="slidenum">
              <a:rPr lang="ca-ES" smtClean="0"/>
              <a:pPr/>
              <a:t>‹Nº›</a:t>
            </a:fld>
            <a:endParaRPr lang="ca-ES"/>
          </a:p>
        </p:txBody>
      </p:sp>
    </p:spTree>
    <p:extLst>
      <p:ext uri="{BB962C8B-B14F-4D97-AF65-F5344CB8AC3E}">
        <p14:creationId xmlns:p14="http://schemas.microsoft.com/office/powerpoint/2010/main" xmlns="" val="2974192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tge amb llegenda">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ca-ES" smtClean="0"/>
              <a:t>Feu clic aquí per editar l'estil</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a-ES" smtClean="0"/>
              <a:t>Feu clic a la icona per afegir una imatge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a-ES" smtClean="0"/>
              <a:t>Feu clic aquí per editar estils</a:t>
            </a:r>
          </a:p>
        </p:txBody>
      </p:sp>
      <p:sp>
        <p:nvSpPr>
          <p:cNvPr id="5" name="Date Placeholder 4"/>
          <p:cNvSpPr>
            <a:spLocks noGrp="1"/>
          </p:cNvSpPr>
          <p:nvPr>
            <p:ph type="dt" sz="half" idx="10"/>
          </p:nvPr>
        </p:nvSpPr>
        <p:spPr/>
        <p:txBody>
          <a:bodyPr/>
          <a:lstStyle/>
          <a:p>
            <a:fld id="{C02A03A7-C252-4045-BBF1-4E3E6DBCDFF6}" type="datetimeFigureOut">
              <a:rPr lang="ca-ES" smtClean="0"/>
              <a:pPr/>
              <a:t>29/05/2019</a:t>
            </a:fld>
            <a:endParaRPr lang="ca-ES"/>
          </a:p>
        </p:txBody>
      </p:sp>
      <p:sp>
        <p:nvSpPr>
          <p:cNvPr id="6" name="Footer Placeholder 5"/>
          <p:cNvSpPr>
            <a:spLocks noGrp="1"/>
          </p:cNvSpPr>
          <p:nvPr>
            <p:ph type="ftr" sz="quarter" idx="11"/>
          </p:nvPr>
        </p:nvSpPr>
        <p:spPr/>
        <p:txBody>
          <a:bodyPr/>
          <a:lstStyle/>
          <a:p>
            <a:endParaRPr lang="ca-ES"/>
          </a:p>
        </p:txBody>
      </p:sp>
      <p:sp>
        <p:nvSpPr>
          <p:cNvPr id="7" name="Slide Number Placeholder 6"/>
          <p:cNvSpPr>
            <a:spLocks noGrp="1"/>
          </p:cNvSpPr>
          <p:nvPr>
            <p:ph type="sldNum" sz="quarter" idx="12"/>
          </p:nvPr>
        </p:nvSpPr>
        <p:spPr/>
        <p:txBody>
          <a:bodyPr/>
          <a:lstStyle/>
          <a:p>
            <a:fld id="{E574A5A5-03F7-4C4A-9AFB-7FE3925F211D}" type="slidenum">
              <a:rPr lang="ca-ES" smtClean="0"/>
              <a:pPr/>
              <a:t>‹Nº›</a:t>
            </a:fld>
            <a:endParaRPr lang="ca-E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029131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ca-ES" smtClean="0"/>
              <a:t>Feu clic aquí per editar l'estil</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C02A03A7-C252-4045-BBF1-4E3E6DBCDFF6}" type="datetimeFigureOut">
              <a:rPr lang="ca-ES" smtClean="0"/>
              <a:pPr/>
              <a:t>29/05/2019</a:t>
            </a:fld>
            <a:endParaRPr lang="ca-E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ca-E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E574A5A5-03F7-4C4A-9AFB-7FE3925F211D}" type="slidenum">
              <a:rPr lang="ca-ES" smtClean="0"/>
              <a:pPr/>
              <a:t>‹Nº›</a:t>
            </a:fld>
            <a:endParaRPr lang="ca-E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7233663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ctrTitle"/>
          </p:nvPr>
        </p:nvSpPr>
        <p:spPr>
          <a:xfrm>
            <a:off x="394952" y="4960137"/>
            <a:ext cx="7717082" cy="1463040"/>
          </a:xfrm>
        </p:spPr>
        <p:txBody>
          <a:bodyPr>
            <a:normAutofit/>
          </a:bodyPr>
          <a:lstStyle/>
          <a:p>
            <a:r>
              <a:rPr lang="ca-ES" sz="4400" dirty="0" smtClean="0">
                <a:solidFill>
                  <a:srgbClr val="FFFF00"/>
                </a:solidFill>
              </a:rPr>
              <a:t>catedral santa tecla de </a:t>
            </a:r>
            <a:r>
              <a:rPr lang="ca-ES" sz="4400" dirty="0" err="1" smtClean="0">
                <a:solidFill>
                  <a:srgbClr val="FFFF00"/>
                </a:solidFill>
              </a:rPr>
              <a:t>tarragona</a:t>
            </a:r>
            <a:r>
              <a:rPr lang="ca-ES" sz="4400" dirty="0" smtClean="0">
                <a:solidFill>
                  <a:srgbClr val="FFFF00"/>
                </a:solidFill>
              </a:rPr>
              <a:t>  </a:t>
            </a:r>
            <a:endParaRPr lang="ca-ES" sz="4400" dirty="0">
              <a:solidFill>
                <a:srgbClr val="FFFF00"/>
              </a:solidFill>
            </a:endParaRPr>
          </a:p>
        </p:txBody>
      </p:sp>
      <p:sp>
        <p:nvSpPr>
          <p:cNvPr id="3" name="Subtítol 2"/>
          <p:cNvSpPr>
            <a:spLocks noGrp="1"/>
          </p:cNvSpPr>
          <p:nvPr>
            <p:ph type="subTitle" idx="1"/>
          </p:nvPr>
        </p:nvSpPr>
        <p:spPr>
          <a:xfrm>
            <a:off x="8585364" y="4920948"/>
            <a:ext cx="3417194" cy="1463040"/>
          </a:xfrm>
        </p:spPr>
        <p:txBody>
          <a:bodyPr>
            <a:normAutofit/>
          </a:bodyPr>
          <a:lstStyle/>
          <a:p>
            <a:r>
              <a:rPr lang="ca-ES" sz="2800" dirty="0" err="1" smtClean="0">
                <a:solidFill>
                  <a:srgbClr val="FF9933"/>
                </a:solidFill>
              </a:rPr>
              <a:t>Realizado</a:t>
            </a:r>
            <a:r>
              <a:rPr lang="ca-ES" sz="2800" dirty="0" smtClean="0">
                <a:solidFill>
                  <a:srgbClr val="FF9933"/>
                </a:solidFill>
              </a:rPr>
              <a:t> por: </a:t>
            </a:r>
            <a:r>
              <a:rPr lang="ca-ES" sz="2800" dirty="0" smtClean="0">
                <a:solidFill>
                  <a:srgbClr val="FF9933"/>
                </a:solidFill>
              </a:rPr>
              <a:t>Aina</a:t>
            </a:r>
            <a:endParaRPr lang="ca-ES" sz="2800" dirty="0">
              <a:solidFill>
                <a:srgbClr val="FF9933"/>
              </a:solidFill>
            </a:endParaRPr>
          </a:p>
        </p:txBody>
      </p:sp>
    </p:spTree>
    <p:extLst>
      <p:ext uri="{BB962C8B-B14F-4D97-AF65-F5344CB8AC3E}">
        <p14:creationId xmlns:p14="http://schemas.microsoft.com/office/powerpoint/2010/main" xmlns="" val="1142662800"/>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a:xfrm>
            <a:off x="218942" y="4738315"/>
            <a:ext cx="8175182" cy="1907627"/>
          </a:xfrm>
        </p:spPr>
        <p:txBody>
          <a:bodyPr>
            <a:normAutofit/>
          </a:bodyPr>
          <a:lstStyle/>
          <a:p>
            <a:pPr algn="just"/>
            <a:r>
              <a:rPr lang="es-ES" sz="2400" dirty="0" smtClean="0"/>
              <a:t>LA Catedral DE Santa </a:t>
            </a:r>
            <a:r>
              <a:rPr lang="es-ES" sz="2400" dirty="0" smtClean="0"/>
              <a:t>Tecla es Gótica porque tiene las ventanas grandes y tiene la </a:t>
            </a:r>
            <a:r>
              <a:rPr lang="es-ES" sz="2400" dirty="0" smtClean="0"/>
              <a:t>puerta CON </a:t>
            </a:r>
            <a:r>
              <a:rPr lang="es-ES" sz="2400" dirty="0" err="1" smtClean="0"/>
              <a:t>arcoS</a:t>
            </a:r>
            <a:r>
              <a:rPr lang="es-ES" sz="2400" dirty="0" smtClean="0"/>
              <a:t> </a:t>
            </a:r>
            <a:r>
              <a:rPr lang="es-ES" sz="2400" dirty="0" err="1" smtClean="0"/>
              <a:t>apuntadoS</a:t>
            </a:r>
            <a:r>
              <a:rPr lang="es-ES" sz="2400" dirty="0" smtClean="0"/>
              <a:t> </a:t>
            </a:r>
            <a:r>
              <a:rPr lang="es-ES" sz="2400" dirty="0" smtClean="0"/>
              <a:t>y un gran rosetón. Se construyó </a:t>
            </a:r>
            <a:r>
              <a:rPr lang="es-ES" sz="2400" dirty="0" smtClean="0"/>
              <a:t>DESDE el </a:t>
            </a:r>
            <a:r>
              <a:rPr lang="es-ES" sz="2400" dirty="0" smtClean="0"/>
              <a:t>siglo XII Hasta el siglo XIV. La catedral se levanta en el lugar más elevado de la ciudad, aproximadamente en el mismo lugar donde Hubo un templo  Romano dedicado </a:t>
            </a:r>
            <a:r>
              <a:rPr lang="es-ES" sz="2400" dirty="0" smtClean="0"/>
              <a:t>al </a:t>
            </a:r>
            <a:r>
              <a:rPr lang="es-ES" sz="2400" dirty="0" smtClean="0"/>
              <a:t>emperador augusto.      </a:t>
            </a:r>
            <a:endParaRPr lang="es-ES" sz="2400" dirty="0"/>
          </a:p>
        </p:txBody>
      </p:sp>
      <p:pic>
        <p:nvPicPr>
          <p:cNvPr id="1026" name="Picture 2" descr="Resultado de imagen de catedral de santa tecla de tarragona estat de conservaciÃ³n"/>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29255" y="0"/>
            <a:ext cx="6864868" cy="454046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358351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a:xfrm>
            <a:off x="573110" y="4741817"/>
            <a:ext cx="7772400" cy="1911231"/>
          </a:xfrm>
        </p:spPr>
        <p:txBody>
          <a:bodyPr>
            <a:normAutofit/>
          </a:bodyPr>
          <a:lstStyle/>
          <a:p>
            <a:pPr algn="l"/>
            <a:r>
              <a:rPr lang="ca-ES" sz="2400" dirty="0" smtClean="0"/>
              <a:t> </a:t>
            </a:r>
            <a:r>
              <a:rPr lang="es-ES" sz="2400" dirty="0" err="1" smtClean="0"/>
              <a:t>sE</a:t>
            </a:r>
            <a:r>
              <a:rPr lang="es-ES" sz="2400" dirty="0" smtClean="0"/>
              <a:t> </a:t>
            </a:r>
            <a:r>
              <a:rPr lang="es-ES" sz="2400" dirty="0" smtClean="0"/>
              <a:t>ubica en la Ciudad de Tarragona, en </a:t>
            </a:r>
            <a:r>
              <a:rPr lang="es-ES" sz="2400" i="1" dirty="0" smtClean="0"/>
              <a:t>el </a:t>
            </a:r>
            <a:r>
              <a:rPr lang="es-ES" sz="2400" i="1" dirty="0" err="1" smtClean="0"/>
              <a:t>pla</a:t>
            </a:r>
            <a:r>
              <a:rPr lang="es-ES" sz="2400" i="1" dirty="0" smtClean="0"/>
              <a:t> de la </a:t>
            </a:r>
            <a:r>
              <a:rPr lang="es-ES" sz="2400" i="1" dirty="0" err="1" smtClean="0"/>
              <a:t>Seu</a:t>
            </a:r>
            <a:r>
              <a:rPr lang="es-ES" sz="2400" dirty="0" smtClean="0"/>
              <a:t>, </a:t>
            </a:r>
            <a:r>
              <a:rPr lang="es-ES" sz="2400" dirty="0" err="1" smtClean="0"/>
              <a:t>ba</a:t>
            </a:r>
            <a:r>
              <a:rPr lang="es-ES" sz="2400" dirty="0" smtClean="0"/>
              <a:t/>
            </a:r>
            <a:br>
              <a:rPr lang="es-ES" sz="2400" dirty="0" smtClean="0"/>
            </a:br>
            <a:r>
              <a:rPr lang="es-ES" sz="2400" dirty="0" err="1" smtClean="0"/>
              <a:t>rrio</a:t>
            </a:r>
            <a:r>
              <a:rPr lang="es-ES" sz="2400" dirty="0" smtClean="0"/>
              <a:t> de </a:t>
            </a:r>
            <a:r>
              <a:rPr lang="es-ES" sz="2400" i="1" dirty="0" smtClean="0"/>
              <a:t>la </a:t>
            </a:r>
            <a:r>
              <a:rPr lang="es-ES" sz="2400" i="1" dirty="0" err="1" smtClean="0"/>
              <a:t>part</a:t>
            </a:r>
            <a:r>
              <a:rPr lang="es-ES" sz="2400" i="1" dirty="0" smtClean="0"/>
              <a:t> alta</a:t>
            </a:r>
            <a:r>
              <a:rPr lang="es-ES" sz="2400" dirty="0" smtClean="0"/>
              <a:t>. Antiguamente era </a:t>
            </a:r>
            <a:r>
              <a:rPr lang="es-ES" sz="2400" dirty="0" smtClean="0"/>
              <a:t>y </a:t>
            </a:r>
            <a:r>
              <a:rPr lang="es-ES" sz="2400" dirty="0" smtClean="0"/>
              <a:t>sigue siendo una </a:t>
            </a:r>
            <a:r>
              <a:rPr lang="es-ES" sz="2400" dirty="0" err="1" smtClean="0"/>
              <a:t>isglesia</a:t>
            </a:r>
            <a:r>
              <a:rPr lang="es-ES" sz="2400" dirty="0" smtClean="0"/>
              <a:t>.</a:t>
            </a:r>
            <a:br>
              <a:rPr lang="es-ES" sz="2400" dirty="0" smtClean="0"/>
            </a:br>
            <a:r>
              <a:rPr lang="es-ES" sz="2400" dirty="0" smtClean="0"/>
              <a:t>Se </a:t>
            </a:r>
            <a:r>
              <a:rPr lang="es-ES" sz="2400" dirty="0" smtClean="0"/>
              <a:t>conserva bastante bien. Para mi es muy bonita  y con </a:t>
            </a:r>
            <a:r>
              <a:rPr lang="es-ES" sz="2400" dirty="0" err="1" smtClean="0"/>
              <a:t>unaS</a:t>
            </a:r>
            <a:r>
              <a:rPr lang="es-ES" sz="2400" dirty="0" smtClean="0"/>
              <a:t> </a:t>
            </a:r>
            <a:r>
              <a:rPr lang="es-ES" sz="2400" dirty="0" err="1" smtClean="0"/>
              <a:t>pinturaS</a:t>
            </a:r>
            <a:r>
              <a:rPr lang="es-ES" sz="2400" dirty="0" smtClean="0"/>
              <a:t> </a:t>
            </a:r>
            <a:r>
              <a:rPr lang="es-ES" sz="2400" dirty="0" err="1" smtClean="0"/>
              <a:t>super</a:t>
            </a:r>
            <a:r>
              <a:rPr lang="es-ES" sz="2400" dirty="0" smtClean="0"/>
              <a:t> </a:t>
            </a:r>
            <a:r>
              <a:rPr lang="es-ES" sz="2400" smtClean="0"/>
              <a:t>chulaS </a:t>
            </a:r>
            <a:r>
              <a:rPr lang="es-ES" sz="2400" dirty="0" smtClean="0"/>
              <a:t>.</a:t>
            </a:r>
            <a:endParaRPr lang="es-ES" sz="2400" dirty="0"/>
          </a:p>
        </p:txBody>
      </p:sp>
      <p:sp>
        <p:nvSpPr>
          <p:cNvPr id="3" name="Contenidor de text 2"/>
          <p:cNvSpPr>
            <a:spLocks noGrp="1"/>
          </p:cNvSpPr>
          <p:nvPr>
            <p:ph type="body" idx="1"/>
          </p:nvPr>
        </p:nvSpPr>
        <p:spPr/>
        <p:txBody>
          <a:bodyPr/>
          <a:lstStyle/>
          <a:p>
            <a:endParaRPr lang="ca-ES"/>
          </a:p>
        </p:txBody>
      </p:sp>
      <p:pic>
        <p:nvPicPr>
          <p:cNvPr id="4" name="Imatge 3"/>
          <p:cNvPicPr>
            <a:picLocks noChangeAspect="1"/>
          </p:cNvPicPr>
          <p:nvPr/>
        </p:nvPicPr>
        <p:blipFill rotWithShape="1">
          <a:blip r:embed="rId2" cstate="print"/>
          <a:srcRect l="38287" t="19792" b="17927"/>
          <a:stretch/>
        </p:blipFill>
        <p:spPr>
          <a:xfrm>
            <a:off x="0" y="1"/>
            <a:ext cx="12192000" cy="4538148"/>
          </a:xfrm>
          <a:prstGeom prst="rect">
            <a:avLst/>
          </a:prstGeom>
        </p:spPr>
      </p:pic>
    </p:spTree>
    <p:extLst>
      <p:ext uri="{BB962C8B-B14F-4D97-AF65-F5344CB8AC3E}">
        <p14:creationId xmlns:p14="http://schemas.microsoft.com/office/powerpoint/2010/main" xmlns="" val="230684712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xmlns=""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158</TotalTime>
  <Words>89</Words>
  <Application>Microsoft Office PowerPoint</Application>
  <PresentationFormat>Personalizado</PresentationFormat>
  <Paragraphs>4</Paragraphs>
  <Slides>3</Slides>
  <Notes>0</Notes>
  <HiddenSlides>0</HiddenSlides>
  <MMClips>0</MMClips>
  <ScaleCrop>false</ScaleCrop>
  <HeadingPairs>
    <vt:vector size="4" baseType="variant">
      <vt:variant>
        <vt:lpstr>Tema</vt:lpstr>
      </vt:variant>
      <vt:variant>
        <vt:i4>1</vt:i4>
      </vt:variant>
      <vt:variant>
        <vt:lpstr>Títulos de diapositiva</vt:lpstr>
      </vt:variant>
      <vt:variant>
        <vt:i4>3</vt:i4>
      </vt:variant>
    </vt:vector>
  </HeadingPairs>
  <TitlesOfParts>
    <vt:vector size="4" baseType="lpstr">
      <vt:lpstr>Integral</vt:lpstr>
      <vt:lpstr>catedral santa tecla de tarragona  </vt:lpstr>
      <vt:lpstr>LA Catedral DE Santa Tecla es Gótica porque tiene las ventanas grandes y tiene la puerta CON arcoS apuntadoS y un gran rosetón. Se construyó DESDE el siglo XII Hasta el siglo XIV. La catedral se levanta en el lugar más elevado de la ciudad, aproximadamente en el mismo lugar donde Hubo un templo  Romano dedicado al emperador augusto.      </vt:lpstr>
      <vt:lpstr> sE ubica en la Ciudad de Tarragona, en el pla de la Seu, ba rrio de la part alta. Antiguamente era y sigue siendo una isglesia. Se conserva bastante bien. Para mi es muy bonita  y con unaS pinturaS super chulaS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esglesia santa tecla de tarragona</dc:title>
  <dc:creator>alumne</dc:creator>
  <cp:lastModifiedBy>mconde</cp:lastModifiedBy>
  <cp:revision>14</cp:revision>
  <dcterms:created xsi:type="dcterms:W3CDTF">2019-05-14T19:46:18Z</dcterms:created>
  <dcterms:modified xsi:type="dcterms:W3CDTF">2019-05-29T13:38:59Z</dcterms:modified>
</cp:coreProperties>
</file>