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7A6B-59B5-410E-A70C-B6F8BD4752B2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A0110-0A89-4D77-8E46-9F2265DA377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814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0110-0A89-4D77-8E46-9F2265DA377B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376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0110-0A89-4D77-8E46-9F2265DA377B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157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/>
              <a:t>Ermita de </a:t>
            </a:r>
            <a:r>
              <a:rPr lang="ca-ES" dirty="0" err="1"/>
              <a:t>belbitge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err="1"/>
              <a:t>pòr</a:t>
            </a:r>
            <a:r>
              <a:rPr lang="ca-ES" dirty="0"/>
              <a:t> Zoe </a:t>
            </a:r>
            <a:r>
              <a:rPr lang="ca-ES" dirty="0" err="1"/>
              <a:t>Naudi</a:t>
            </a:r>
            <a:r>
              <a:rPr lang="ca-ES" dirty="0"/>
              <a:t> Molina.</a:t>
            </a:r>
          </a:p>
        </p:txBody>
      </p:sp>
      <p:pic>
        <p:nvPicPr>
          <p:cNvPr id="1026" name="Picture 2" descr="Resultat d'imatges de ermita de bellvit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178" y="1763072"/>
            <a:ext cx="3674087" cy="275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2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1109507" y="953629"/>
            <a:ext cx="10352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000" dirty="0"/>
              <a:t>Ermita de </a:t>
            </a:r>
            <a:r>
              <a:rPr lang="ca-ES" sz="4000" dirty="0" err="1"/>
              <a:t>Belbitge</a:t>
            </a:r>
            <a:r>
              <a:rPr lang="ca-ES" sz="4000" dirty="0"/>
              <a:t> </a:t>
            </a:r>
          </a:p>
        </p:txBody>
      </p:sp>
      <p:sp>
        <p:nvSpPr>
          <p:cNvPr id="4" name="QuadreDeText 3"/>
          <p:cNvSpPr txBox="1"/>
          <p:nvPr/>
        </p:nvSpPr>
        <p:spPr>
          <a:xfrm>
            <a:off x="1408386" y="2125014"/>
            <a:ext cx="10053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Ermita de </a:t>
            </a:r>
            <a:r>
              <a:rPr lang="ca-ES" dirty="0" err="1"/>
              <a:t>Belbitge</a:t>
            </a:r>
            <a:r>
              <a:rPr lang="ca-ES" dirty="0"/>
              <a:t> </a:t>
            </a:r>
            <a:r>
              <a:rPr lang="es-ES_tradnl" dirty="0"/>
              <a:t>también llamada </a:t>
            </a:r>
            <a:r>
              <a:rPr lang="ca-ES" dirty="0"/>
              <a:t>Santa Maria de </a:t>
            </a:r>
            <a:r>
              <a:rPr lang="es-ES_tradnl" dirty="0" err="1"/>
              <a:t>Belbitge</a:t>
            </a:r>
            <a:r>
              <a:rPr lang="es-ES_tradnl" dirty="0"/>
              <a:t>, se encuentra </a:t>
            </a:r>
            <a:r>
              <a:rPr lang="ca-ES" dirty="0"/>
              <a:t>en el </a:t>
            </a:r>
            <a:r>
              <a:rPr lang="es-ES_tradnl" dirty="0"/>
              <a:t>barrio de </a:t>
            </a:r>
            <a:r>
              <a:rPr lang="es-ES_tradnl" dirty="0" err="1"/>
              <a:t>Hospitalet</a:t>
            </a:r>
            <a:r>
              <a:rPr lang="es-ES_tradnl" dirty="0"/>
              <a:t> del Llobregat construida en el año 1050.Antiuamente se utilizaba  para rezar ahora </a:t>
            </a:r>
            <a:r>
              <a:rPr lang="ca-ES" dirty="0"/>
              <a:t>en estos </a:t>
            </a:r>
            <a:r>
              <a:rPr lang="es-ES_tradnl" dirty="0"/>
              <a:t>momentos  no se puede entrar pero de puede ver desde fuera</a:t>
            </a:r>
            <a:r>
              <a:rPr lang="ca-ES" dirty="0"/>
              <a:t>. Se </a:t>
            </a:r>
            <a:r>
              <a:rPr lang="es-ES_tradnl" dirty="0"/>
              <a:t>construyó</a:t>
            </a:r>
            <a:r>
              <a:rPr lang="ca-ES" dirty="0"/>
              <a:t> </a:t>
            </a:r>
            <a:r>
              <a:rPr lang="es-ES_tradnl" dirty="0"/>
              <a:t>porque cada mañana un perro que vivía al lado de un descampado en el que había un agujero muy grande olisqueaba en el agujero y un trabajador que trabajaba por esa zona veía cada día al perro olisquear el agujero i se le ocurrió construir una remita .</a:t>
            </a:r>
            <a:endParaRPr lang="ca-ES" dirty="0"/>
          </a:p>
        </p:txBody>
      </p:sp>
      <p:pic>
        <p:nvPicPr>
          <p:cNvPr id="2050" name="Picture 2" descr="Resultat d'imatges de ermita de bellvit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702" y="3946025"/>
            <a:ext cx="3259654" cy="217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7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1079652" y="892367"/>
            <a:ext cx="938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Características</a:t>
            </a:r>
          </a:p>
        </p:txBody>
      </p:sp>
      <p:sp>
        <p:nvSpPr>
          <p:cNvPr id="5" name="QuadreDeText 4"/>
          <p:cNvSpPr txBox="1"/>
          <p:nvPr/>
        </p:nvSpPr>
        <p:spPr>
          <a:xfrm>
            <a:off x="1454227" y="2346593"/>
            <a:ext cx="89126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Ahora mismo se conserva bastante bueno h pero lo </a:t>
            </a:r>
            <a:r>
              <a:rPr lang="es-ES_tradnl" dirty="0" err="1"/>
              <a:t>an</a:t>
            </a:r>
            <a:r>
              <a:rPr lang="es-ES_tradnl" dirty="0"/>
              <a:t> tenido que reformar la </a:t>
            </a:r>
            <a:r>
              <a:rPr lang="es-ES_tradnl"/>
              <a:t>Ermita más </a:t>
            </a:r>
            <a:r>
              <a:rPr lang="es-ES_tradnl" dirty="0"/>
              <a:t>de una vez .En la parte delantera tiene </a:t>
            </a:r>
            <a:r>
              <a:rPr lang="es-ES_tradnl"/>
              <a:t>una puerta no muy </a:t>
            </a:r>
            <a:r>
              <a:rPr lang="es-ES_tradnl" dirty="0"/>
              <a:t>grande de madera, a un lado de la Ermita hay tres columnas de cemento y un banco de cemento, y al otro lado cuatro columnas de cemento. En la parte de detrás tiene un campanario no muy grande y una ventana pequeña</a:t>
            </a:r>
            <a:r>
              <a:rPr lang="ca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646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</Template>
  <TotalTime>108</TotalTime>
  <Words>184</Words>
  <Application>Microsoft Office PowerPoint</Application>
  <PresentationFormat>Panorámica</PresentationFormat>
  <Paragraphs>8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Cites</vt:lpstr>
      <vt:lpstr>Ermita de belbitge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Ermita de belbitge</dc:title>
  <dc:creator>alumne</dc:creator>
  <cp:lastModifiedBy>Usuari</cp:lastModifiedBy>
  <cp:revision>11</cp:revision>
  <dcterms:created xsi:type="dcterms:W3CDTF">2019-05-15T13:18:44Z</dcterms:created>
  <dcterms:modified xsi:type="dcterms:W3CDTF">2019-05-28T07:48:05Z</dcterms:modified>
</cp:coreProperties>
</file>