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9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353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4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832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75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3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2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1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25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546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7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4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80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6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873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C62A4D-FA39-470C-9FEA-C5CB4E8D75DD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D4175-7FD1-42CE-BE3D-A39D7B8A32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759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dir/Escola+Proa,+Carrer+d'Almeria,+57,+08014+Barcelona/Sant+Vicen%C3%A7+de+Capdella,+Diseminado+Afueras+capdella,+2,+25515+Cabdella,+Lleida/@41.9845999,0.6187342,8.5z/data=!4m13!4m12!1m5!1m1!1s0x12a4989b52bdb9d9:0x691a9f11e1734f4f!2m2!1d2.139531!2d41.371383!1m5!1m1!1s0x12a61c05fbc52955:0x66a66d737349e8e1!2m2!1d0.99129!2d42.4735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2979" y="729330"/>
            <a:ext cx="724429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Iglesia de san Vicente de torre de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Cabdella</a:t>
            </a:r>
            <a:endParaRPr lang="ca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7124" y="1467996"/>
            <a:ext cx="6096000" cy="4074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omic Sans MS" panose="030F0702030302020204" pitchFamily="66" charset="0"/>
              </a:rPr>
              <a:t>¿Qué es?: es una iglesia.</a:t>
            </a:r>
            <a:endParaRPr lang="ca-ES" sz="1600" dirty="0"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Tipo de construcción: es una construcción religiosa.</a:t>
            </a:r>
            <a:endParaRPr lang="ca-ES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Donde se encuentra: está entre las calles de can </a:t>
            </a:r>
            <a:r>
              <a:rPr lang="es-ES" sz="1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Pomeres</a:t>
            </a:r>
            <a:r>
              <a:rPr lang="es-E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calle de la Font, al lado de la carretera L-503, encima de una roca que es el punto más alto del pueblo.</a:t>
            </a:r>
            <a:endParaRPr lang="ca-ES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Trayecto: desde la escuela Proa hasta la iglesia de torre de </a:t>
            </a:r>
            <a:r>
              <a:rPr lang="es-ES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Cabdella</a:t>
            </a:r>
            <a:r>
              <a:rPr lang="es-E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6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com/maps/dir/Escola+Proa,+Carrer+d'Almeria,+57,+08014+Barcelona/Sant+Vicen%C3%A7+de+Capdella,+Diseminado+Afueras+capdella,+2,+25515+Cabdella,+Lleida/@41.9845999,0.6187342,8.5z/data=!4m13!4m12!1m5!1m1!1s0x12a4989b52bdb9d9:0x691a9f11e1734f4f!2m2!1d2.139531!2d41.371383!1m5!1m1!1s0x12a61c05fbc52955:0x66a66d737349e8e1!2m2!1d0.99129!2d42.47351</a:t>
            </a:r>
            <a:endParaRPr lang="ca-E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5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1815" y="609427"/>
            <a:ext cx="6096000" cy="4161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 de construcción: se construyó en el 1.042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Estilo de arte: es de arte románico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principales: está situada encima de una roca (el punto más alto del pueblo), es solo un edificio, arriba la puerta tiene una ventana cuadrada y pequeña, al interior de la iglesia se han encontrado restos de pintura románica, al final de la iglesia se puede ver un campanario cuadrado y se puede observar que faltan algunos ladrillos.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¿Porque se construyó? para dedicar el edificio a la iglesia de santa María.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se hacia allí? se rezaba y cosas religiosas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a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2415" y="3735428"/>
            <a:ext cx="6096000" cy="2358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conservación: está bien conservada lo único que  a veces te encuentras alguna grieta.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actual: ahora se usa de decoración para los turistas, en cualquier momento se puede derrumbar porque depende de una parroquia.</a:t>
            </a: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Opinión personal: está bien en sí pero como comento algunas grietas la deforman (no </a:t>
            </a:r>
            <a:r>
              <a:rPr lang="es-E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entrado).</a:t>
            </a:r>
            <a:endParaRPr lang="ca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9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ànic">
  <a:themeElements>
    <a:clrScheme name="Orgà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à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à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304</Words>
  <Application>Microsoft Office PowerPoint</Application>
  <PresentationFormat>Panorámica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Garamond</vt:lpstr>
      <vt:lpstr>Orgànic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alumne</dc:creator>
  <cp:lastModifiedBy>Usuari</cp:lastModifiedBy>
  <cp:revision>4</cp:revision>
  <dcterms:created xsi:type="dcterms:W3CDTF">2019-05-26T11:37:03Z</dcterms:created>
  <dcterms:modified xsi:type="dcterms:W3CDTF">2019-05-28T07:15:37Z</dcterms:modified>
</cp:coreProperties>
</file>