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astillodeloarre.org/Hu-Sobrarbe/Clamosa%20G04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stillodeloarre.org/Hu-Sobrarbe/Clamosa%20G12.JP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003785" y="3197359"/>
            <a:ext cx="9966960" cy="2926080"/>
          </a:xfrm>
        </p:spPr>
        <p:txBody>
          <a:bodyPr>
            <a:normAutofit/>
          </a:bodyPr>
          <a:lstStyle/>
          <a:p>
            <a:r>
              <a:rPr lang="es-ES_tradnl" sz="6000" dirty="0"/>
              <a:t>Ermita de nuestra señora de la  esperanza</a:t>
            </a:r>
            <a:br>
              <a:rPr lang="es-ES_tradnl" dirty="0"/>
            </a:br>
            <a:r>
              <a:rPr lang="es-ES_tradnl" sz="2800" dirty="0"/>
              <a:t>comarca el Sobrarbe </a:t>
            </a:r>
            <a:endParaRPr lang="es-ES_tradnl" dirty="0"/>
          </a:p>
        </p:txBody>
      </p:sp>
      <p:pic>
        <p:nvPicPr>
          <p:cNvPr id="1026" name="Picture 2" descr="CAECERA DESDE EL SURES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46" y="272575"/>
            <a:ext cx="4262907" cy="319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67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409" y="1120462"/>
            <a:ext cx="66626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La ermita de Nuestra Señora de La Esperanza pertenece al municipio de La Penilla, de la comarca del </a:t>
            </a:r>
            <a:r>
              <a:rPr lang="es-ES" sz="2800" dirty="0" err="1"/>
              <a:t>Sobrarbe</a:t>
            </a:r>
            <a:r>
              <a:rPr lang="es-ES" sz="2800" dirty="0"/>
              <a:t> aragonés. Forma parte del grupo de las iglesias más antiguas del románico en Aragón; está construida en un collado al oeste de Clamosa y podría haber sido consagrada en 1019-siglo XI- por el obispo Borrell de Roda de </a:t>
            </a:r>
            <a:r>
              <a:rPr lang="es-ES" sz="2800" dirty="0" err="1"/>
              <a:t>Isábena</a:t>
            </a:r>
            <a:r>
              <a:rPr lang="es-ES" dirty="0"/>
              <a:t>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8979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>
                <a:solidFill>
                  <a:schemeClr val="tx1"/>
                </a:solidFill>
              </a:rPr>
              <a:t>comentarios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300766" y="1769691"/>
            <a:ext cx="4754880" cy="777240"/>
          </a:xfrm>
        </p:spPr>
        <p:txBody>
          <a:bodyPr>
            <a:normAutofit lnSpcReduction="10000"/>
          </a:bodyPr>
          <a:lstStyle/>
          <a:p>
            <a:r>
              <a:rPr lang="es-ES" sz="1800" dirty="0">
                <a:solidFill>
                  <a:schemeClr val="tx1"/>
                </a:solidFill>
              </a:rPr>
              <a:t>A mi esta ermita me parece hermosa pero es difícil encontrarla ,porque hay muchas Construcciones similares y en ruinas al lado</a:t>
            </a:r>
            <a:r>
              <a:rPr lang="ca-ES" sz="18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dirty="0" err="1">
                <a:solidFill>
                  <a:schemeClr val="tx1"/>
                </a:solidFill>
              </a:rPr>
              <a:t>Hecho</a:t>
            </a:r>
            <a:r>
              <a:rPr lang="ca-ES" dirty="0">
                <a:solidFill>
                  <a:schemeClr val="tx1"/>
                </a:solidFill>
              </a:rPr>
              <a:t> por :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a-ES" dirty="0">
                <a:solidFill>
                  <a:schemeClr val="tx1"/>
                </a:solidFill>
              </a:rPr>
              <a:t>Queralt </a:t>
            </a:r>
            <a:r>
              <a:rPr lang="es-ES_tradnl" dirty="0" err="1">
                <a:solidFill>
                  <a:schemeClr val="tx1"/>
                </a:solidFill>
              </a:rPr>
              <a:t>Francesch</a:t>
            </a:r>
            <a:r>
              <a:rPr lang="ca-ES">
                <a:solidFill>
                  <a:schemeClr val="tx1"/>
                </a:solidFill>
              </a:rPr>
              <a:t> i Moner</a:t>
            </a:r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2050" name="Picture 2" descr="VENTANAL ABSIDIAL Y ALTAR EXPOLIADO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66" y="2776272"/>
            <a:ext cx="2032369" cy="27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75191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51</TotalTime>
  <Words>100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Corbel</vt:lpstr>
      <vt:lpstr>Base</vt:lpstr>
      <vt:lpstr>Ermita de nuestra señora de la  esperanza comarca el Sobrarbe </vt:lpstr>
      <vt:lpstr>Presentación de PowerPoint</vt:lpstr>
      <vt:lpstr>comentarios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Ermita de nuestra señora esperanza</dc:title>
  <dc:creator>alumne</dc:creator>
  <cp:lastModifiedBy>Usuari</cp:lastModifiedBy>
  <cp:revision>5</cp:revision>
  <dcterms:created xsi:type="dcterms:W3CDTF">2019-05-22T11:38:00Z</dcterms:created>
  <dcterms:modified xsi:type="dcterms:W3CDTF">2019-05-27T14:35:15Z</dcterms:modified>
</cp:coreProperties>
</file>