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1524000" y="1122363"/>
            <a:ext cx="9144000" cy="2387600"/>
          </a:xfrm>
        </p:spPr>
        <p:txBody>
          <a:bodyPr anchor="b"/>
          <a:lstStyle>
            <a:lvl1pPr algn="ctr">
              <a:defRPr sz="6000"/>
            </a:lvl1pPr>
          </a:lstStyle>
          <a:p>
            <a:r>
              <a:rPr lang="ca-ES"/>
              <a:t>Feu clic aquí per editar l'estil</a:t>
            </a:r>
          </a:p>
        </p:txBody>
      </p:sp>
      <p:sp>
        <p:nvSpPr>
          <p:cNvPr id="3" name="Subtíto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a-ES"/>
              <a:t>Feu clic aquí per editar l'estil de subtítols del patró.</a:t>
            </a:r>
          </a:p>
        </p:txBody>
      </p:sp>
      <p:sp>
        <p:nvSpPr>
          <p:cNvPr id="4" name="Contenidor de data 3"/>
          <p:cNvSpPr>
            <a:spLocks noGrp="1"/>
          </p:cNvSpPr>
          <p:nvPr>
            <p:ph type="dt" sz="half" idx="10"/>
          </p:nvPr>
        </p:nvSpPr>
        <p:spPr/>
        <p:txBody>
          <a:bodyPr/>
          <a:lstStyle/>
          <a:p>
            <a:fld id="{6069BCF3-ABC8-4456-89AF-7CEEE8355E90}" type="datetimeFigureOut">
              <a:rPr lang="ca-ES" smtClean="0"/>
              <a:t>28/5/2019</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A7168A04-ABAE-4C65-8B5C-572BDFCBBB81}" type="slidenum">
              <a:rPr lang="ca-ES" smtClean="0"/>
              <a:t>‹Nº›</a:t>
            </a:fld>
            <a:endParaRPr lang="ca-ES"/>
          </a:p>
        </p:txBody>
      </p:sp>
    </p:spTree>
    <p:extLst>
      <p:ext uri="{BB962C8B-B14F-4D97-AF65-F5344CB8AC3E}">
        <p14:creationId xmlns:p14="http://schemas.microsoft.com/office/powerpoint/2010/main" val="3936044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text vertical 2"/>
          <p:cNvSpPr>
            <a:spLocks noGrp="1"/>
          </p:cNvSpPr>
          <p:nvPr>
            <p:ph type="body" orient="vert" idx="1"/>
          </p:nvPr>
        </p:nvSpPr>
        <p:spPr/>
        <p:txBody>
          <a:bodyPr vert="eaVert"/>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10"/>
          </p:nvPr>
        </p:nvSpPr>
        <p:spPr/>
        <p:txBody>
          <a:bodyPr/>
          <a:lstStyle/>
          <a:p>
            <a:fld id="{6069BCF3-ABC8-4456-89AF-7CEEE8355E90}" type="datetimeFigureOut">
              <a:rPr lang="ca-ES" smtClean="0"/>
              <a:t>28/5/2019</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A7168A04-ABAE-4C65-8B5C-572BDFCBBB81}" type="slidenum">
              <a:rPr lang="ca-ES" smtClean="0"/>
              <a:t>‹Nº›</a:t>
            </a:fld>
            <a:endParaRPr lang="ca-ES"/>
          </a:p>
        </p:txBody>
      </p:sp>
    </p:spTree>
    <p:extLst>
      <p:ext uri="{BB962C8B-B14F-4D97-AF65-F5344CB8AC3E}">
        <p14:creationId xmlns:p14="http://schemas.microsoft.com/office/powerpoint/2010/main" val="180940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8724900" y="365125"/>
            <a:ext cx="2628900" cy="5811838"/>
          </a:xfrm>
        </p:spPr>
        <p:txBody>
          <a:bodyPr vert="eaVert"/>
          <a:lstStyle/>
          <a:p>
            <a:r>
              <a:rPr lang="ca-ES"/>
              <a:t>Feu clic aquí per editar l'estil</a:t>
            </a:r>
          </a:p>
        </p:txBody>
      </p:sp>
      <p:sp>
        <p:nvSpPr>
          <p:cNvPr id="3" name="Contenidor de text vertical 2"/>
          <p:cNvSpPr>
            <a:spLocks noGrp="1"/>
          </p:cNvSpPr>
          <p:nvPr>
            <p:ph type="body" orient="vert" idx="1"/>
          </p:nvPr>
        </p:nvSpPr>
        <p:spPr>
          <a:xfrm>
            <a:off x="838200" y="365125"/>
            <a:ext cx="7734300" cy="5811838"/>
          </a:xfrm>
        </p:spPr>
        <p:txBody>
          <a:bodyPr vert="eaVert"/>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10"/>
          </p:nvPr>
        </p:nvSpPr>
        <p:spPr/>
        <p:txBody>
          <a:bodyPr/>
          <a:lstStyle/>
          <a:p>
            <a:fld id="{6069BCF3-ABC8-4456-89AF-7CEEE8355E90}" type="datetimeFigureOut">
              <a:rPr lang="ca-ES" smtClean="0"/>
              <a:t>28/5/2019</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A7168A04-ABAE-4C65-8B5C-572BDFCBBB81}" type="slidenum">
              <a:rPr lang="ca-ES" smtClean="0"/>
              <a:t>‹Nº›</a:t>
            </a:fld>
            <a:endParaRPr lang="ca-ES"/>
          </a:p>
        </p:txBody>
      </p:sp>
    </p:spTree>
    <p:extLst>
      <p:ext uri="{BB962C8B-B14F-4D97-AF65-F5344CB8AC3E}">
        <p14:creationId xmlns:p14="http://schemas.microsoft.com/office/powerpoint/2010/main" val="304473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idx="1"/>
          </p:nvPr>
        </p:nvSpPr>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10"/>
          </p:nvPr>
        </p:nvSpPr>
        <p:spPr/>
        <p:txBody>
          <a:bodyPr/>
          <a:lstStyle/>
          <a:p>
            <a:fld id="{6069BCF3-ABC8-4456-89AF-7CEEE8355E90}" type="datetimeFigureOut">
              <a:rPr lang="ca-ES" smtClean="0"/>
              <a:t>28/5/2019</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A7168A04-ABAE-4C65-8B5C-572BDFCBBB81}" type="slidenum">
              <a:rPr lang="ca-ES" smtClean="0"/>
              <a:t>‹Nº›</a:t>
            </a:fld>
            <a:endParaRPr lang="ca-ES"/>
          </a:p>
        </p:txBody>
      </p:sp>
    </p:spTree>
    <p:extLst>
      <p:ext uri="{BB962C8B-B14F-4D97-AF65-F5344CB8AC3E}">
        <p14:creationId xmlns:p14="http://schemas.microsoft.com/office/powerpoint/2010/main" val="228024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831850" y="1709738"/>
            <a:ext cx="10515600" cy="2852737"/>
          </a:xfrm>
        </p:spPr>
        <p:txBody>
          <a:bodyPr anchor="b"/>
          <a:lstStyle>
            <a:lvl1pPr>
              <a:defRPr sz="6000"/>
            </a:lvl1pPr>
          </a:lstStyle>
          <a:p>
            <a:r>
              <a:rPr lang="ca-ES"/>
              <a:t>Feu clic aquí per editar l'estil</a:t>
            </a:r>
          </a:p>
        </p:txBody>
      </p:sp>
      <p:sp>
        <p:nvSpPr>
          <p:cNvPr id="3" name="Contenidor d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a-ES"/>
              <a:t>Feu clic aquí per editar estils</a:t>
            </a:r>
          </a:p>
        </p:txBody>
      </p:sp>
      <p:sp>
        <p:nvSpPr>
          <p:cNvPr id="4" name="Contenidor de data 3"/>
          <p:cNvSpPr>
            <a:spLocks noGrp="1"/>
          </p:cNvSpPr>
          <p:nvPr>
            <p:ph type="dt" sz="half" idx="10"/>
          </p:nvPr>
        </p:nvSpPr>
        <p:spPr/>
        <p:txBody>
          <a:bodyPr/>
          <a:lstStyle/>
          <a:p>
            <a:fld id="{6069BCF3-ABC8-4456-89AF-7CEEE8355E90}" type="datetimeFigureOut">
              <a:rPr lang="ca-ES" smtClean="0"/>
              <a:t>28/5/2019</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A7168A04-ABAE-4C65-8B5C-572BDFCBBB81}" type="slidenum">
              <a:rPr lang="ca-ES" smtClean="0"/>
              <a:t>‹Nº›</a:t>
            </a:fld>
            <a:endParaRPr lang="ca-ES"/>
          </a:p>
        </p:txBody>
      </p:sp>
    </p:spTree>
    <p:extLst>
      <p:ext uri="{BB962C8B-B14F-4D97-AF65-F5344CB8AC3E}">
        <p14:creationId xmlns:p14="http://schemas.microsoft.com/office/powerpoint/2010/main" val="32359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sz="half" idx="1"/>
          </p:nvPr>
        </p:nvSpPr>
        <p:spPr>
          <a:xfrm>
            <a:off x="838200" y="1825625"/>
            <a:ext cx="5181600" cy="4351338"/>
          </a:xfrm>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contingut 3"/>
          <p:cNvSpPr>
            <a:spLocks noGrp="1"/>
          </p:cNvSpPr>
          <p:nvPr>
            <p:ph sz="half" idx="2"/>
          </p:nvPr>
        </p:nvSpPr>
        <p:spPr>
          <a:xfrm>
            <a:off x="6172200" y="1825625"/>
            <a:ext cx="5181600" cy="4351338"/>
          </a:xfrm>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5" name="Contenidor de data 4"/>
          <p:cNvSpPr>
            <a:spLocks noGrp="1"/>
          </p:cNvSpPr>
          <p:nvPr>
            <p:ph type="dt" sz="half" idx="10"/>
          </p:nvPr>
        </p:nvSpPr>
        <p:spPr/>
        <p:txBody>
          <a:bodyPr/>
          <a:lstStyle/>
          <a:p>
            <a:fld id="{6069BCF3-ABC8-4456-89AF-7CEEE8355E90}" type="datetimeFigureOut">
              <a:rPr lang="ca-ES" smtClean="0"/>
              <a:t>28/5/2019</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A7168A04-ABAE-4C65-8B5C-572BDFCBBB81}" type="slidenum">
              <a:rPr lang="ca-ES" smtClean="0"/>
              <a:t>‹Nº›</a:t>
            </a:fld>
            <a:endParaRPr lang="ca-ES"/>
          </a:p>
        </p:txBody>
      </p:sp>
    </p:spTree>
    <p:extLst>
      <p:ext uri="{BB962C8B-B14F-4D97-AF65-F5344CB8AC3E}">
        <p14:creationId xmlns:p14="http://schemas.microsoft.com/office/powerpoint/2010/main" val="616844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839788" y="365125"/>
            <a:ext cx="10515600" cy="1325563"/>
          </a:xfrm>
        </p:spPr>
        <p:txBody>
          <a:bodyPr/>
          <a:lstStyle/>
          <a:p>
            <a:r>
              <a:rPr lang="ca-ES"/>
              <a:t>Feu clic aquí per editar l'estil</a:t>
            </a:r>
          </a:p>
        </p:txBody>
      </p:sp>
      <p:sp>
        <p:nvSpPr>
          <p:cNvPr id="3" name="Contenidor d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aquí per editar estils</a:t>
            </a:r>
          </a:p>
        </p:txBody>
      </p:sp>
      <p:sp>
        <p:nvSpPr>
          <p:cNvPr id="4" name="Contenidor de contingut 3"/>
          <p:cNvSpPr>
            <a:spLocks noGrp="1"/>
          </p:cNvSpPr>
          <p:nvPr>
            <p:ph sz="half" idx="2"/>
          </p:nvPr>
        </p:nvSpPr>
        <p:spPr>
          <a:xfrm>
            <a:off x="839788" y="2505075"/>
            <a:ext cx="5157787" cy="3684588"/>
          </a:xfrm>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5" name="Contenidor d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aquí per editar estils</a:t>
            </a:r>
          </a:p>
        </p:txBody>
      </p:sp>
      <p:sp>
        <p:nvSpPr>
          <p:cNvPr id="6" name="Contenidor de contingut 5"/>
          <p:cNvSpPr>
            <a:spLocks noGrp="1"/>
          </p:cNvSpPr>
          <p:nvPr>
            <p:ph sz="quarter" idx="4"/>
          </p:nvPr>
        </p:nvSpPr>
        <p:spPr>
          <a:xfrm>
            <a:off x="6172200" y="2505075"/>
            <a:ext cx="5183188" cy="3684588"/>
          </a:xfrm>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7" name="Contenidor de data 6"/>
          <p:cNvSpPr>
            <a:spLocks noGrp="1"/>
          </p:cNvSpPr>
          <p:nvPr>
            <p:ph type="dt" sz="half" idx="10"/>
          </p:nvPr>
        </p:nvSpPr>
        <p:spPr/>
        <p:txBody>
          <a:bodyPr/>
          <a:lstStyle/>
          <a:p>
            <a:fld id="{6069BCF3-ABC8-4456-89AF-7CEEE8355E90}" type="datetimeFigureOut">
              <a:rPr lang="ca-ES" smtClean="0"/>
              <a:t>28/5/2019</a:t>
            </a:fld>
            <a:endParaRPr lang="ca-ES"/>
          </a:p>
        </p:txBody>
      </p:sp>
      <p:sp>
        <p:nvSpPr>
          <p:cNvPr id="8" name="Contenidor de peu de pàgina 7"/>
          <p:cNvSpPr>
            <a:spLocks noGrp="1"/>
          </p:cNvSpPr>
          <p:nvPr>
            <p:ph type="ftr" sz="quarter" idx="11"/>
          </p:nvPr>
        </p:nvSpPr>
        <p:spPr/>
        <p:txBody>
          <a:bodyPr/>
          <a:lstStyle/>
          <a:p>
            <a:endParaRPr lang="ca-ES"/>
          </a:p>
        </p:txBody>
      </p:sp>
      <p:sp>
        <p:nvSpPr>
          <p:cNvPr id="9" name="Contenidor de número de diapositiva 8"/>
          <p:cNvSpPr>
            <a:spLocks noGrp="1"/>
          </p:cNvSpPr>
          <p:nvPr>
            <p:ph type="sldNum" sz="quarter" idx="12"/>
          </p:nvPr>
        </p:nvSpPr>
        <p:spPr/>
        <p:txBody>
          <a:bodyPr/>
          <a:lstStyle/>
          <a:p>
            <a:fld id="{A7168A04-ABAE-4C65-8B5C-572BDFCBBB81}" type="slidenum">
              <a:rPr lang="ca-ES" smtClean="0"/>
              <a:t>‹Nº›</a:t>
            </a:fld>
            <a:endParaRPr lang="ca-ES"/>
          </a:p>
        </p:txBody>
      </p:sp>
    </p:spTree>
    <p:extLst>
      <p:ext uri="{BB962C8B-B14F-4D97-AF65-F5344CB8AC3E}">
        <p14:creationId xmlns:p14="http://schemas.microsoft.com/office/powerpoint/2010/main" val="3438733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data 2"/>
          <p:cNvSpPr>
            <a:spLocks noGrp="1"/>
          </p:cNvSpPr>
          <p:nvPr>
            <p:ph type="dt" sz="half" idx="10"/>
          </p:nvPr>
        </p:nvSpPr>
        <p:spPr/>
        <p:txBody>
          <a:bodyPr/>
          <a:lstStyle/>
          <a:p>
            <a:fld id="{6069BCF3-ABC8-4456-89AF-7CEEE8355E90}" type="datetimeFigureOut">
              <a:rPr lang="ca-ES" smtClean="0"/>
              <a:t>28/5/2019</a:t>
            </a:fld>
            <a:endParaRPr lang="ca-ES"/>
          </a:p>
        </p:txBody>
      </p:sp>
      <p:sp>
        <p:nvSpPr>
          <p:cNvPr id="4" name="Contenidor de peu de pàgina 3"/>
          <p:cNvSpPr>
            <a:spLocks noGrp="1"/>
          </p:cNvSpPr>
          <p:nvPr>
            <p:ph type="ftr" sz="quarter" idx="11"/>
          </p:nvPr>
        </p:nvSpPr>
        <p:spPr/>
        <p:txBody>
          <a:bodyPr/>
          <a:lstStyle/>
          <a:p>
            <a:endParaRPr lang="ca-ES"/>
          </a:p>
        </p:txBody>
      </p:sp>
      <p:sp>
        <p:nvSpPr>
          <p:cNvPr id="5" name="Contenidor de número de diapositiva 4"/>
          <p:cNvSpPr>
            <a:spLocks noGrp="1"/>
          </p:cNvSpPr>
          <p:nvPr>
            <p:ph type="sldNum" sz="quarter" idx="12"/>
          </p:nvPr>
        </p:nvSpPr>
        <p:spPr/>
        <p:txBody>
          <a:bodyPr/>
          <a:lstStyle/>
          <a:p>
            <a:fld id="{A7168A04-ABAE-4C65-8B5C-572BDFCBBB81}" type="slidenum">
              <a:rPr lang="ca-ES" smtClean="0"/>
              <a:t>‹Nº›</a:t>
            </a:fld>
            <a:endParaRPr lang="ca-ES"/>
          </a:p>
        </p:txBody>
      </p:sp>
    </p:spTree>
    <p:extLst>
      <p:ext uri="{BB962C8B-B14F-4D97-AF65-F5344CB8AC3E}">
        <p14:creationId xmlns:p14="http://schemas.microsoft.com/office/powerpoint/2010/main" val="4189063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p:txBody>
          <a:bodyPr/>
          <a:lstStyle/>
          <a:p>
            <a:fld id="{6069BCF3-ABC8-4456-89AF-7CEEE8355E90}" type="datetimeFigureOut">
              <a:rPr lang="ca-ES" smtClean="0"/>
              <a:t>28/5/2019</a:t>
            </a:fld>
            <a:endParaRPr lang="ca-ES"/>
          </a:p>
        </p:txBody>
      </p:sp>
      <p:sp>
        <p:nvSpPr>
          <p:cNvPr id="3" name="Contenidor de peu de pàgina 2"/>
          <p:cNvSpPr>
            <a:spLocks noGrp="1"/>
          </p:cNvSpPr>
          <p:nvPr>
            <p:ph type="ftr" sz="quarter" idx="11"/>
          </p:nvPr>
        </p:nvSpPr>
        <p:spPr/>
        <p:txBody>
          <a:bodyPr/>
          <a:lstStyle/>
          <a:p>
            <a:endParaRPr lang="ca-ES"/>
          </a:p>
        </p:txBody>
      </p:sp>
      <p:sp>
        <p:nvSpPr>
          <p:cNvPr id="4" name="Contenidor de número de diapositiva 3"/>
          <p:cNvSpPr>
            <a:spLocks noGrp="1"/>
          </p:cNvSpPr>
          <p:nvPr>
            <p:ph type="sldNum" sz="quarter" idx="12"/>
          </p:nvPr>
        </p:nvSpPr>
        <p:spPr/>
        <p:txBody>
          <a:bodyPr/>
          <a:lstStyle/>
          <a:p>
            <a:fld id="{A7168A04-ABAE-4C65-8B5C-572BDFCBBB81}" type="slidenum">
              <a:rPr lang="ca-ES" smtClean="0"/>
              <a:t>‹Nº›</a:t>
            </a:fld>
            <a:endParaRPr lang="ca-ES"/>
          </a:p>
        </p:txBody>
      </p:sp>
    </p:spTree>
    <p:extLst>
      <p:ext uri="{BB962C8B-B14F-4D97-AF65-F5344CB8AC3E}">
        <p14:creationId xmlns:p14="http://schemas.microsoft.com/office/powerpoint/2010/main" val="665894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a:t>Feu clic aquí per editar l'estil</a:t>
            </a:r>
          </a:p>
        </p:txBody>
      </p:sp>
      <p:sp>
        <p:nvSpPr>
          <p:cNvPr id="3" name="Contenidor de contingut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a:t>Feu clic aquí per editar estils</a:t>
            </a:r>
          </a:p>
        </p:txBody>
      </p:sp>
      <p:sp>
        <p:nvSpPr>
          <p:cNvPr id="5" name="Contenidor de data 4"/>
          <p:cNvSpPr>
            <a:spLocks noGrp="1"/>
          </p:cNvSpPr>
          <p:nvPr>
            <p:ph type="dt" sz="half" idx="10"/>
          </p:nvPr>
        </p:nvSpPr>
        <p:spPr/>
        <p:txBody>
          <a:bodyPr/>
          <a:lstStyle/>
          <a:p>
            <a:fld id="{6069BCF3-ABC8-4456-89AF-7CEEE8355E90}" type="datetimeFigureOut">
              <a:rPr lang="ca-ES" smtClean="0"/>
              <a:t>28/5/2019</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A7168A04-ABAE-4C65-8B5C-572BDFCBBB81}" type="slidenum">
              <a:rPr lang="ca-ES" smtClean="0"/>
              <a:t>‹Nº›</a:t>
            </a:fld>
            <a:endParaRPr lang="ca-ES"/>
          </a:p>
        </p:txBody>
      </p:sp>
    </p:spTree>
    <p:extLst>
      <p:ext uri="{BB962C8B-B14F-4D97-AF65-F5344CB8AC3E}">
        <p14:creationId xmlns:p14="http://schemas.microsoft.com/office/powerpoint/2010/main" val="2867656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a:t>Feu clic aquí per editar l'estil</a:t>
            </a:r>
          </a:p>
        </p:txBody>
      </p:sp>
      <p:sp>
        <p:nvSpPr>
          <p:cNvPr id="3" name="Contenidor d'imat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a:t>Feu clic aquí per editar estils</a:t>
            </a:r>
          </a:p>
        </p:txBody>
      </p:sp>
      <p:sp>
        <p:nvSpPr>
          <p:cNvPr id="5" name="Contenidor de data 4"/>
          <p:cNvSpPr>
            <a:spLocks noGrp="1"/>
          </p:cNvSpPr>
          <p:nvPr>
            <p:ph type="dt" sz="half" idx="10"/>
          </p:nvPr>
        </p:nvSpPr>
        <p:spPr/>
        <p:txBody>
          <a:bodyPr/>
          <a:lstStyle/>
          <a:p>
            <a:fld id="{6069BCF3-ABC8-4456-89AF-7CEEE8355E90}" type="datetimeFigureOut">
              <a:rPr lang="ca-ES" smtClean="0"/>
              <a:t>28/5/2019</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A7168A04-ABAE-4C65-8B5C-572BDFCBBB81}" type="slidenum">
              <a:rPr lang="ca-ES" smtClean="0"/>
              <a:t>‹Nº›</a:t>
            </a:fld>
            <a:endParaRPr lang="ca-ES"/>
          </a:p>
        </p:txBody>
      </p:sp>
    </p:spTree>
    <p:extLst>
      <p:ext uri="{BB962C8B-B14F-4D97-AF65-F5344CB8AC3E}">
        <p14:creationId xmlns:p14="http://schemas.microsoft.com/office/powerpoint/2010/main" val="400892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a-ES"/>
              <a:t>Feu clic aquí per editar l'estil</a:t>
            </a:r>
          </a:p>
        </p:txBody>
      </p:sp>
      <p:sp>
        <p:nvSpPr>
          <p:cNvPr id="3" name="Contenidor d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9BCF3-ABC8-4456-89AF-7CEEE8355E90}" type="datetimeFigureOut">
              <a:rPr lang="ca-ES" smtClean="0"/>
              <a:t>28/5/2019</a:t>
            </a:fld>
            <a:endParaRPr lang="ca-ES"/>
          </a:p>
        </p:txBody>
      </p:sp>
      <p:sp>
        <p:nvSpPr>
          <p:cNvPr id="5" name="Contenidor de peu de pà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Conteni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68A04-ABAE-4C65-8B5C-572BDFCBBB81}" type="slidenum">
              <a:rPr lang="ca-ES" smtClean="0"/>
              <a:t>‹Nº›</a:t>
            </a:fld>
            <a:endParaRPr lang="ca-ES"/>
          </a:p>
        </p:txBody>
      </p:sp>
    </p:spTree>
    <p:extLst>
      <p:ext uri="{BB962C8B-B14F-4D97-AF65-F5344CB8AC3E}">
        <p14:creationId xmlns:p14="http://schemas.microsoft.com/office/powerpoint/2010/main" val="1078689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4000" y="3110717"/>
            <a:ext cx="9144000" cy="126289"/>
          </a:xfrm>
        </p:spPr>
        <p:txBody>
          <a:bodyPr>
            <a:normAutofit fontScale="90000"/>
          </a:bodyPr>
          <a:lstStyle/>
          <a:p>
            <a:r>
              <a:rPr lang="ca-ES" dirty="0"/>
              <a:t>La Seu vella de Lleida</a:t>
            </a:r>
          </a:p>
        </p:txBody>
      </p:sp>
      <p:sp>
        <p:nvSpPr>
          <p:cNvPr id="3" name="Subtítol 2"/>
          <p:cNvSpPr>
            <a:spLocks noGrp="1"/>
          </p:cNvSpPr>
          <p:nvPr>
            <p:ph type="subTitle" idx="1"/>
          </p:nvPr>
        </p:nvSpPr>
        <p:spPr/>
        <p:txBody>
          <a:bodyPr/>
          <a:lstStyle/>
          <a:p>
            <a:endParaRPr lang="ca-ES" dirty="0"/>
          </a:p>
        </p:txBody>
      </p:sp>
      <p:pic>
        <p:nvPicPr>
          <p:cNvPr id="1026" name="Picture 2" descr="Resultat d'imatges de la seu vel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0"/>
            <a:ext cx="1219199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753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3193576" y="283240"/>
            <a:ext cx="5308979" cy="726695"/>
          </a:xfrm>
        </p:spPr>
        <p:txBody>
          <a:bodyPr>
            <a:normAutofit/>
          </a:bodyPr>
          <a:lstStyle/>
          <a:p>
            <a:r>
              <a:rPr lang="ca-ES" dirty="0"/>
              <a:t>La Seu Vella de Lleida</a:t>
            </a:r>
          </a:p>
        </p:txBody>
      </p:sp>
      <p:sp>
        <p:nvSpPr>
          <p:cNvPr id="3" name="Contenidor de contingut 2"/>
          <p:cNvSpPr>
            <a:spLocks noGrp="1"/>
          </p:cNvSpPr>
          <p:nvPr>
            <p:ph idx="1"/>
          </p:nvPr>
        </p:nvSpPr>
        <p:spPr>
          <a:xfrm>
            <a:off x="122829" y="1009935"/>
            <a:ext cx="11914495" cy="5718410"/>
          </a:xfrm>
        </p:spPr>
        <p:txBody>
          <a:bodyPr>
            <a:normAutofit/>
          </a:bodyPr>
          <a:lstStyle/>
          <a:p>
            <a:r>
              <a:rPr lang="es-ES" sz="2400" dirty="0"/>
              <a:t>Nombre y monumento- La Seu Vella, es una Catedral considerada románica, ya que tiene partes Góticas.</a:t>
            </a:r>
          </a:p>
          <a:p>
            <a:r>
              <a:rPr lang="es-ES" sz="2400" dirty="0"/>
              <a:t>Ubicación- Esta en Lleida, comarca del Segriá, Provincia de Lleida, Cataluña, España y Europa.</a:t>
            </a:r>
          </a:p>
          <a:p>
            <a:r>
              <a:rPr lang="es-ES" sz="2400" dirty="0"/>
              <a:t>Data de construcción- Comenzaron en el 22-7-1.203 y terminaron a el año 1.431.</a:t>
            </a:r>
          </a:p>
          <a:p>
            <a:r>
              <a:rPr lang="es-ES" sz="2400" dirty="0"/>
              <a:t>Características- Tiene la catedral, el claustro y la torre (el </a:t>
            </a:r>
            <a:r>
              <a:rPr lang="es-ES" sz="2400" dirty="0" err="1"/>
              <a:t>campanar</a:t>
            </a:r>
            <a:r>
              <a:rPr lang="es-ES" sz="2400" dirty="0"/>
              <a:t>) con unas 200 y pico escaleras.</a:t>
            </a:r>
          </a:p>
          <a:p>
            <a:r>
              <a:rPr lang="es-ES" sz="2400" dirty="0"/>
              <a:t>Uso del monumento- Se usaba para ir a rezar (uso religioso(Cristianismo)</a:t>
            </a:r>
          </a:p>
          <a:p>
            <a:r>
              <a:rPr lang="es-ES" sz="2400" dirty="0"/>
              <a:t>Uso en la actualidad- Actualmente, no tiene uso pero  se puede visitar.</a:t>
            </a:r>
          </a:p>
          <a:p>
            <a:r>
              <a:rPr lang="es-ES" sz="2400" dirty="0"/>
              <a:t>Estado de conservación- Está bien conservado.</a:t>
            </a:r>
          </a:p>
          <a:p>
            <a:r>
              <a:rPr lang="es-ES" sz="2400" dirty="0"/>
              <a:t>¿Quien lo hizo construir?- Lo hicieron construir: el </a:t>
            </a:r>
            <a:r>
              <a:rPr lang="es-ES" sz="2400" dirty="0" err="1"/>
              <a:t>Bisbe</a:t>
            </a:r>
            <a:r>
              <a:rPr lang="es-ES" sz="2400" dirty="0"/>
              <a:t> </a:t>
            </a:r>
            <a:r>
              <a:rPr lang="es-ES" sz="2400" dirty="0" err="1"/>
              <a:t>Gombau</a:t>
            </a:r>
            <a:r>
              <a:rPr lang="es-ES" sz="2400" dirty="0"/>
              <a:t> de </a:t>
            </a:r>
            <a:r>
              <a:rPr lang="es-ES" sz="2400" dirty="0" err="1"/>
              <a:t>Caporrels</a:t>
            </a:r>
            <a:r>
              <a:rPr lang="es-ES" sz="2400" dirty="0"/>
              <a:t>, el rey ‘Pere el católico’ i el condado </a:t>
            </a:r>
            <a:r>
              <a:rPr lang="es-ES" sz="2400" dirty="0" err="1"/>
              <a:t>Emergol</a:t>
            </a:r>
            <a:r>
              <a:rPr lang="es-ES" sz="2400" dirty="0"/>
              <a:t> VII </a:t>
            </a:r>
            <a:r>
              <a:rPr lang="es-ES" sz="2400" dirty="0" err="1"/>
              <a:t>d’Urgell</a:t>
            </a:r>
            <a:endParaRPr lang="es-ES" sz="2400" dirty="0"/>
          </a:p>
          <a:p>
            <a:pPr marL="0" indent="0">
              <a:buNone/>
            </a:pPr>
            <a:endParaRPr lang="ca-ES" sz="2400" dirty="0"/>
          </a:p>
          <a:p>
            <a:endParaRPr lang="ca-ES" sz="2400" dirty="0"/>
          </a:p>
        </p:txBody>
      </p:sp>
    </p:spTree>
    <p:extLst>
      <p:ext uri="{BB962C8B-B14F-4D97-AF65-F5344CB8AC3E}">
        <p14:creationId xmlns:p14="http://schemas.microsoft.com/office/powerpoint/2010/main" val="227126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3302758" y="365125"/>
            <a:ext cx="4435523" cy="1325563"/>
          </a:xfrm>
        </p:spPr>
        <p:txBody>
          <a:bodyPr/>
          <a:lstStyle/>
          <a:p>
            <a:pPr algn="ctr"/>
            <a:r>
              <a:rPr lang="es-ES" dirty="0"/>
              <a:t>Opinión personal</a:t>
            </a:r>
          </a:p>
        </p:txBody>
      </p:sp>
      <p:sp>
        <p:nvSpPr>
          <p:cNvPr id="3" name="Contenidor de contingut 2"/>
          <p:cNvSpPr>
            <a:spLocks noGrp="1"/>
          </p:cNvSpPr>
          <p:nvPr>
            <p:ph idx="1"/>
          </p:nvPr>
        </p:nvSpPr>
        <p:spPr>
          <a:xfrm>
            <a:off x="177421" y="1825625"/>
            <a:ext cx="11859904" cy="4889074"/>
          </a:xfrm>
        </p:spPr>
        <p:txBody>
          <a:bodyPr/>
          <a:lstStyle/>
          <a:p>
            <a:r>
              <a:rPr lang="es-ES" dirty="0"/>
              <a:t>Para mi, es un buen sitio para visitar. </a:t>
            </a:r>
          </a:p>
          <a:p>
            <a:r>
              <a:rPr lang="es-ES" dirty="0"/>
              <a:t>El claustro es muy bonito sobretodo el jardín con </a:t>
            </a:r>
            <a:r>
              <a:rPr lang="es-ES"/>
              <a:t>la luz </a:t>
            </a:r>
            <a:r>
              <a:rPr lang="es-ES" dirty="0"/>
              <a:t>del sol, las ventanas están muy bien hechas etc....</a:t>
            </a:r>
          </a:p>
          <a:p>
            <a:r>
              <a:rPr lang="es-ES" dirty="0"/>
              <a:t>La Catedral es simple (como la mayoría de catedrales) y tiene también varias maquetas del monumento, muy bien hechas la verdad.</a:t>
            </a:r>
          </a:p>
          <a:p>
            <a:r>
              <a:rPr lang="es-ES" dirty="0"/>
              <a:t>Finalmente la torre, con 200 y pico escaleras las paredes son bastante estrechas, las escaleras van haciendo vueltas, por eso si miras al techo veras como unas escaleras al revés, mientras vas subiendo vas viendo las campanas, cuando estas arriba puedes ver toda Lleida.</a:t>
            </a:r>
          </a:p>
          <a:p>
            <a:endParaRPr lang="ca-ES" dirty="0"/>
          </a:p>
        </p:txBody>
      </p:sp>
    </p:spTree>
    <p:extLst>
      <p:ext uri="{BB962C8B-B14F-4D97-AF65-F5344CB8AC3E}">
        <p14:creationId xmlns:p14="http://schemas.microsoft.com/office/powerpoint/2010/main" val="2341480351"/>
      </p:ext>
    </p:extLst>
  </p:cSld>
  <p:clrMapOvr>
    <a:masterClrMapping/>
  </p:clrMapOvr>
</p:sld>
</file>

<file path=ppt/theme/theme1.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257</Words>
  <Application>Microsoft Office PowerPoint</Application>
  <PresentationFormat>Panorámica</PresentationFormat>
  <Paragraphs>15</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l'Office</vt:lpstr>
      <vt:lpstr>La Seu vella de Lleida</vt:lpstr>
      <vt:lpstr>La Seu Vella de Lleida</vt:lpstr>
      <vt:lpstr>Opinión personal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Seu vella de Lleida</dc:title>
  <dc:creator>alumne</dc:creator>
  <cp:lastModifiedBy>Usuari</cp:lastModifiedBy>
  <cp:revision>14</cp:revision>
  <dcterms:created xsi:type="dcterms:W3CDTF">2019-05-12T05:02:42Z</dcterms:created>
  <dcterms:modified xsi:type="dcterms:W3CDTF">2019-05-28T08:00:22Z</dcterms:modified>
</cp:coreProperties>
</file>