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CCC9A2-B2D4-40F6-AE53-21CBA9A6F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F8C4E4-57E9-48E5-893B-F352B7D2D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748EB0-1262-4EDC-8FAC-065310EA8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99A5-6B11-4FE9-A7B0-590C64DFB7C8}" type="datetimeFigureOut">
              <a:rPr lang="es-ES" smtClean="0"/>
              <a:t>28/05/2019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745BA8-C7D7-4155-B029-95B09C8B7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86B503-7A08-4F47-9650-E72396C52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B9AD-5F0B-406A-A9D5-A594C24A6D0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134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65DCCA-74ED-42CC-9E36-73EA453F3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E5E8A1-602B-4A68-A81E-67DFA52B1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DBAC17-FFA0-4626-9198-8ED53082F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99A5-6B11-4FE9-A7B0-590C64DFB7C8}" type="datetimeFigureOut">
              <a:rPr lang="es-ES" smtClean="0"/>
              <a:t>28/05/2019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9AADAC-B7C4-448E-B407-C944B2E50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AFAA81-0838-4118-9133-2EF04F32A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B9AD-5F0B-406A-A9D5-A594C24A6D0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769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CC1987B-1C3D-402E-B959-C683CEC5D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6601C3-4779-419D-AF60-8725AFA42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B46A1F-E0CB-41C4-8CD1-A27157DF0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99A5-6B11-4FE9-A7B0-590C64DFB7C8}" type="datetimeFigureOut">
              <a:rPr lang="es-ES" smtClean="0"/>
              <a:t>28/05/2019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06EE3F-26C8-4424-BAFE-AF07986C1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7F9CAE-2DC2-499E-AF9D-FFA2BC666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B9AD-5F0B-406A-A9D5-A594C24A6D0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119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652ED-713C-43DA-AFFD-3A05DA890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9137A7-477F-4264-996B-7FC3CD709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78B950-D96B-432A-8A63-37A4D2CEC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99A5-6B11-4FE9-A7B0-590C64DFB7C8}" type="datetimeFigureOut">
              <a:rPr lang="es-ES" smtClean="0"/>
              <a:t>28/05/2019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A57FA9-2DFE-4437-8D71-8DB662962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B8F268-6E95-4044-90D1-186488FE3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B9AD-5F0B-406A-A9D5-A594C24A6D0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76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1A9AF9-CAAF-41CF-B0BC-3D3AA17F7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49815D-C21E-4EBE-9171-289453C91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BFC799-EA52-4DF8-BE8B-56614C2CA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99A5-6B11-4FE9-A7B0-590C64DFB7C8}" type="datetimeFigureOut">
              <a:rPr lang="es-ES" smtClean="0"/>
              <a:t>28/05/2019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4A2C01-EEDC-4887-921F-F10769B33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B92960-89E2-4485-BF46-B255DC190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B9AD-5F0B-406A-A9D5-A594C24A6D0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694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D8D81E-A893-47A8-A509-6F2B03816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CB8BC6-8FAD-44BC-990E-BBAD2BB93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C4839C-5A64-4666-B9D4-A9BBE9DAF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D848F2-1719-49F7-8245-949C3E346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99A5-6B11-4FE9-A7B0-590C64DFB7C8}" type="datetimeFigureOut">
              <a:rPr lang="es-ES" smtClean="0"/>
              <a:t>28/05/2019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40A0CA-A3EC-40E6-ABC6-61A69AC1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CAC3C6-28BF-4F41-A30A-EE2402F48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B9AD-5F0B-406A-A9D5-A594C24A6D0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923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59334-10E9-45E6-A819-DD56A6233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C6C63B-9F35-4D76-B89A-74825FE48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39B7DC-FDC3-4423-B32A-B3FD02BEF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C1F2412-D8F8-4F2C-A3A0-1B62242060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064E3E5-3086-47CA-9497-8DD92BE8F6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657EF8-EE4D-4035-A5AD-9DCE26979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99A5-6B11-4FE9-A7B0-590C64DFB7C8}" type="datetimeFigureOut">
              <a:rPr lang="es-ES" smtClean="0"/>
              <a:t>28/05/2019</a:t>
            </a:fld>
            <a:endParaRPr lang="es-E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A20866-7AC7-4AE7-9C36-6B0D0E5D0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EEAB2A9-AC77-4934-8212-79825BABF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B9AD-5F0B-406A-A9D5-A594C24A6D0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455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DD956-623D-4BDB-B908-AEA71E9CF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A9AE72E-CA33-4178-B1D7-80E1764F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99A5-6B11-4FE9-A7B0-590C64DFB7C8}" type="datetimeFigureOut">
              <a:rPr lang="es-ES" smtClean="0"/>
              <a:t>28/05/2019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08A7805-3D51-4140-85DC-53609ACB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61F8EC7-0438-4EC6-9003-1195074E9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B9AD-5F0B-406A-A9D5-A594C24A6D0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591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2CD4BB1-A3FD-43FB-B549-8D9C91FF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99A5-6B11-4FE9-A7B0-590C64DFB7C8}" type="datetimeFigureOut">
              <a:rPr lang="es-ES" smtClean="0"/>
              <a:t>28/05/2019</a:t>
            </a:fld>
            <a:endParaRPr lang="es-E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3D04D7-7132-4984-B1A3-89B962A8C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F10C3E4-F58C-4CCA-8DFB-500DFA421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B9AD-5F0B-406A-A9D5-A594C24A6D0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800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F398E2-3224-445A-8B9A-6DC7223AF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000A1F-CBBB-4150-84DF-508CF947B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2F4B58-2EAB-4BF4-80A6-4C269BE896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B23F30-B705-4031-BAAC-CCDDB90BC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99A5-6B11-4FE9-A7B0-590C64DFB7C8}" type="datetimeFigureOut">
              <a:rPr lang="es-ES" smtClean="0"/>
              <a:t>28/05/2019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0AE6CC-ECEE-46CB-9CEE-D70971298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22C030-FD26-41A5-88F6-3AF95112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B9AD-5F0B-406A-A9D5-A594C24A6D0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140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172B62-457D-4BE1-A36D-1BE0EFB03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16A7972-B37A-40FB-B54B-1D33CE7875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D398CA-2509-46A2-BB83-F8A5C6FB8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2E9256-D9C9-474D-9F27-2402C761A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99A5-6B11-4FE9-A7B0-590C64DFB7C8}" type="datetimeFigureOut">
              <a:rPr lang="es-ES" smtClean="0"/>
              <a:t>28/05/2019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F8FB0-7D10-47C6-9403-F14279922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C5CC13-0FCB-4231-A4B4-15F2D21B2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B9AD-5F0B-406A-A9D5-A594C24A6D0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188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9BBF341-989C-4CF8-9C73-BEC9A6C69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6F3BB9-2E10-4A2D-BABF-A25B12507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69B9DD-4781-4F07-BAC3-09D0249BD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399A5-6B11-4FE9-A7B0-590C64DFB7C8}" type="datetimeFigureOut">
              <a:rPr lang="es-ES" smtClean="0"/>
              <a:t>28/05/2019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A5AF21-3AD2-40FE-8F90-977C90D40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3C2FB4-CB11-4676-A1BC-35A481A8F2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3B9AD-5F0B-406A-A9D5-A594C24A6D0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089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47D71-BEAF-4F92-97A3-D1C35A07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97" y="231820"/>
            <a:ext cx="10636875" cy="2408349"/>
          </a:xfrm>
        </p:spPr>
        <p:txBody>
          <a:bodyPr>
            <a:normAutofit fontScale="90000"/>
          </a:bodyPr>
          <a:lstStyle/>
          <a:p>
            <a:r>
              <a:rPr lang="es-E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Castillo e Iglesia de Valderobles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Ubicación: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666671-6EF9-4E0E-A81E-369AB71FD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016" y="3039414"/>
            <a:ext cx="10515600" cy="36833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u="sng" dirty="0"/>
              <a:t>Lugar: </a:t>
            </a:r>
            <a:r>
              <a:rPr lang="es-ES" dirty="0"/>
              <a:t>Valderrobres.</a:t>
            </a:r>
          </a:p>
          <a:p>
            <a:pPr marL="0" indent="0">
              <a:buNone/>
            </a:pPr>
            <a:endParaRPr lang="es-ES" b="1" u="sng" dirty="0"/>
          </a:p>
          <a:p>
            <a:pPr marL="0" indent="0">
              <a:buNone/>
            </a:pPr>
            <a:r>
              <a:rPr lang="es-ES" b="1" u="sng" dirty="0"/>
              <a:t>Comarca: </a:t>
            </a:r>
            <a:r>
              <a:rPr lang="es-ES" dirty="0"/>
              <a:t>Matarraña.</a:t>
            </a:r>
          </a:p>
          <a:p>
            <a:pPr marL="0" indent="0">
              <a:buNone/>
            </a:pPr>
            <a:r>
              <a:rPr lang="es-ES" b="1" u="sng" dirty="0"/>
              <a:t>Comunidad Autónoma: </a:t>
            </a:r>
            <a:r>
              <a:rPr lang="es-ES" dirty="0"/>
              <a:t>Aragón.</a:t>
            </a:r>
          </a:p>
          <a:p>
            <a:pPr marL="0" indent="0">
              <a:buNone/>
            </a:pPr>
            <a:r>
              <a:rPr lang="es-ES" b="1" u="sng" dirty="0"/>
              <a:t>Coordenadas:  </a:t>
            </a:r>
            <a:r>
              <a:rPr lang="es-ES" dirty="0"/>
              <a:t>40º53’00”N 0º09’00”E/ 40.883333333333, 0.15</a:t>
            </a:r>
          </a:p>
          <a:p>
            <a:pPr marL="0" indent="0">
              <a:buNone/>
            </a:pPr>
            <a:r>
              <a:rPr lang="es-ES" b="1" u="sng" dirty="0"/>
              <a:t>Altitud:</a:t>
            </a:r>
            <a:r>
              <a:rPr lang="es-ES" dirty="0"/>
              <a:t> 508 metros sobre el mar</a:t>
            </a:r>
          </a:p>
        </p:txBody>
      </p:sp>
    </p:spTree>
    <p:extLst>
      <p:ext uri="{BB962C8B-B14F-4D97-AF65-F5344CB8AC3E}">
        <p14:creationId xmlns:p14="http://schemas.microsoft.com/office/powerpoint/2010/main" val="180659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0FAD88-47AA-4C8F-990B-F8A9A1AA6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Construcción: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D175DC-3474-4771-8A87-9BC63956E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u="sng" dirty="0"/>
              <a:t>Fecha de construcción:</a:t>
            </a:r>
            <a:r>
              <a:rPr lang="es-ES" dirty="0"/>
              <a:t> inicio: 1.307 y finalización: 1.456</a:t>
            </a:r>
          </a:p>
          <a:p>
            <a:r>
              <a:rPr lang="es-ES" b="1" u="sng" dirty="0"/>
              <a:t>Quién lo construyó:</a:t>
            </a:r>
            <a:r>
              <a:rPr lang="es-ES" dirty="0"/>
              <a:t> Obispo de Zaragoza.</a:t>
            </a:r>
          </a:p>
          <a:p>
            <a:r>
              <a:rPr lang="es-ES" b="1" u="sng" dirty="0"/>
              <a:t>Estilo:</a:t>
            </a:r>
            <a:r>
              <a:rPr lang="es-ES" dirty="0"/>
              <a:t> Gótico.</a:t>
            </a:r>
          </a:p>
          <a:p>
            <a:endParaRPr lang="es-ES" dirty="0"/>
          </a:p>
        </p:txBody>
      </p:sp>
      <p:pic>
        <p:nvPicPr>
          <p:cNvPr id="5" name="Imagen 4" descr="Imagen que contiene edificio, piedra, exterior, ladrillo&#10;&#10;Descripción generada automáticamente">
            <a:extLst>
              <a:ext uri="{FF2B5EF4-FFF2-40B4-BE49-F238E27FC236}">
                <a16:creationId xmlns:a16="http://schemas.microsoft.com/office/drawing/2014/main" id="{30135102-0CDE-4489-A051-C307135C38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618" y="3090668"/>
            <a:ext cx="4884948" cy="376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638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2B4FF-426A-4C40-A41B-A4105C3E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11" y="25758"/>
            <a:ext cx="10515600" cy="1325563"/>
          </a:xfrm>
        </p:spPr>
        <p:txBody>
          <a:bodyPr>
            <a:normAutofit/>
          </a:bodyPr>
          <a:lstStyle/>
          <a:p>
            <a:r>
              <a:rPr lang="es-E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Uso-Historia: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8D2C94-2D27-4B09-AC94-F4FE05B4B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530" y="1104408"/>
            <a:ext cx="10515600" cy="2025158"/>
          </a:xfrm>
        </p:spPr>
        <p:txBody>
          <a:bodyPr>
            <a:normAutofit/>
          </a:bodyPr>
          <a:lstStyle/>
          <a:p>
            <a:r>
              <a:rPr lang="es-ES" sz="1800" b="1" u="sng" dirty="0"/>
              <a:t>Uso:</a:t>
            </a:r>
            <a:r>
              <a:rPr lang="es-ES" sz="1800" dirty="0"/>
              <a:t> El castillo para defender la ciudad, como palacio del obispo de Zaragoza y para recaudar los impuestos. Y la iglesia para usos religiosos.</a:t>
            </a:r>
          </a:p>
          <a:p>
            <a:pPr marL="0" indent="0">
              <a:buNone/>
            </a:pPr>
            <a:endParaRPr lang="es-ES" sz="1800" dirty="0"/>
          </a:p>
          <a:p>
            <a:r>
              <a:rPr lang="es-ES" sz="1800" b="1" u="sng" dirty="0"/>
              <a:t>Historia:</a:t>
            </a:r>
            <a:r>
              <a:rPr lang="es-ES" sz="1800" dirty="0"/>
              <a:t> Los árabes invadieron la comarca y después de la reconquista en 1.175 Alfonso II dono Valderrobres al Obispo de Zaragoza para que construyera una muralla y un castillo para defenderse de los árabes.</a:t>
            </a:r>
          </a:p>
          <a:p>
            <a:pPr marL="0" indent="0">
              <a:buNone/>
            </a:pPr>
            <a:r>
              <a:rPr lang="es-ES" sz="1800" dirty="0"/>
              <a:t>El Obispo de Zaragoza llamó al pueblo Valderrobres para atraer a gente a vivir aunque no había ningún roble.</a:t>
            </a:r>
          </a:p>
          <a:p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858923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148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Tema de Office</vt:lpstr>
      <vt:lpstr>Castillo e Iglesia de Valderobles   Ubicación: </vt:lpstr>
      <vt:lpstr>Construcción: </vt:lpstr>
      <vt:lpstr>Uso-Historia: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CASTILLO E IGLESIA DE VALDERROBRES</dc:title>
  <dc:creator>Eva Pich Frutos</dc:creator>
  <cp:lastModifiedBy>Usuari</cp:lastModifiedBy>
  <cp:revision>19</cp:revision>
  <dcterms:created xsi:type="dcterms:W3CDTF">2019-04-22T15:01:22Z</dcterms:created>
  <dcterms:modified xsi:type="dcterms:W3CDTF">2019-05-28T08:03:29Z</dcterms:modified>
</cp:coreProperties>
</file>