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99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7524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035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327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537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9823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36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1326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495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950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984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4714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7B16-1F3C-4673-B2C1-1A5E3472D70F}" type="datetimeFigureOut">
              <a:rPr lang="ca-ES" smtClean="0"/>
              <a:t>4/6/2019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5B6C8-60E5-44E4-9436-AB6C0B3A96C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0258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" sz="6600" dirty="0">
                <a:latin typeface="Algerian" panose="04020705040A02060702" pitchFamily="82" charset="0"/>
              </a:rPr>
              <a:t>Las muralles de Barcelona!!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r>
              <a:rPr lang="ca-ES" sz="7200" dirty="0">
                <a:latin typeface="Bickham Script Pro Semibold" panose="030306020407070D0D06" pitchFamily="66" charset="0"/>
              </a:rPr>
              <a:t>Fet per la Noa.</a:t>
            </a:r>
          </a:p>
        </p:txBody>
      </p:sp>
    </p:spTree>
    <p:extLst>
      <p:ext uri="{BB962C8B-B14F-4D97-AF65-F5344CB8AC3E}">
        <p14:creationId xmlns:p14="http://schemas.microsoft.com/office/powerpoint/2010/main" val="40571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28311" y="2509090"/>
            <a:ext cx="4694711" cy="3884535"/>
          </a:xfrm>
        </p:spPr>
        <p:txBody>
          <a:bodyPr>
            <a:normAutofit/>
          </a:bodyPr>
          <a:lstStyle/>
          <a:p>
            <a:r>
              <a:rPr lang="es-ES" dirty="0"/>
              <a:t>la historia de las construcciones defensivas de la ciudad levantadas durante los siglos XIII y XIV, unas construcciones que han dejado rastro en el barrio de ciudad </a:t>
            </a:r>
            <a:r>
              <a:rPr lang="es-ES" dirty="0" err="1"/>
              <a:t>vella</a:t>
            </a:r>
            <a:r>
              <a:rPr lang="es-ES" dirty="0"/>
              <a:t> y de las que se han encontrado en distintos puntos de restos arqueológicos.</a:t>
            </a:r>
            <a:endParaRPr lang="ca-ES" dirty="0"/>
          </a:p>
        </p:txBody>
      </p:sp>
      <p:sp>
        <p:nvSpPr>
          <p:cNvPr id="5" name="Títol 4"/>
          <p:cNvSpPr>
            <a:spLocks noGrp="1"/>
          </p:cNvSpPr>
          <p:nvPr>
            <p:ph type="ctrTitle"/>
          </p:nvPr>
        </p:nvSpPr>
        <p:spPr>
          <a:xfrm>
            <a:off x="1098997" y="3042313"/>
            <a:ext cx="8882129" cy="45719"/>
          </a:xfrm>
        </p:spPr>
        <p:txBody>
          <a:bodyPr>
            <a:normAutofit fontScale="90000"/>
          </a:bodyPr>
          <a:lstStyle/>
          <a:p>
            <a:r>
              <a:rPr lang="ca-ES" dirty="0">
                <a:solidFill>
                  <a:srgbClr val="00FFFF"/>
                </a:solidFill>
                <a:latin typeface="Algerian" panose="04020705040A02060702" pitchFamily="82" charset="0"/>
              </a:rPr>
              <a:t>HISTORIA</a:t>
            </a:r>
            <a:br>
              <a:rPr lang="ca-ES" dirty="0">
                <a:solidFill>
                  <a:srgbClr val="00FFFF"/>
                </a:solidFill>
              </a:rPr>
            </a:br>
            <a:r>
              <a:rPr lang="ca-ES" dirty="0">
                <a:solidFill>
                  <a:srgbClr val="00FFFF"/>
                </a:solidFill>
                <a:latin typeface="Algerian" panose="04020705040A02060702" pitchFamily="82" charset="0"/>
              </a:rPr>
              <a:t>de las </a:t>
            </a:r>
            <a:r>
              <a:rPr lang="ca-ES" dirty="0" err="1">
                <a:solidFill>
                  <a:srgbClr val="FFFF00"/>
                </a:solidFill>
                <a:latin typeface="Algerian" panose="04020705040A02060702" pitchFamily="82" charset="0"/>
              </a:rPr>
              <a:t>m</a:t>
            </a:r>
            <a:r>
              <a:rPr lang="ca-ES" dirty="0" err="1">
                <a:solidFill>
                  <a:srgbClr val="00FFFF"/>
                </a:solidFill>
                <a:latin typeface="Algerian" panose="04020705040A02060702" pitchFamily="82" charset="0"/>
              </a:rPr>
              <a:t>u</a:t>
            </a:r>
            <a:r>
              <a:rPr lang="ca-ES" dirty="0" err="1">
                <a:solidFill>
                  <a:srgbClr val="92D050"/>
                </a:solidFill>
                <a:latin typeface="Algerian" panose="04020705040A02060702" pitchFamily="82" charset="0"/>
              </a:rPr>
              <a:t>r</a:t>
            </a:r>
            <a:r>
              <a:rPr lang="ca-ES" dirty="0" err="1">
                <a:solidFill>
                  <a:srgbClr val="66FF33"/>
                </a:solidFill>
                <a:latin typeface="Algerian" panose="04020705040A02060702" pitchFamily="82" charset="0"/>
              </a:rPr>
              <a:t>a</a:t>
            </a:r>
            <a:r>
              <a:rPr lang="ca-ES" dirty="0" err="1">
                <a:solidFill>
                  <a:schemeClr val="accent4">
                    <a:lumMod val="75000"/>
                  </a:schemeClr>
                </a:solidFill>
                <a:latin typeface="Algerian" panose="04020705040A02060702" pitchFamily="82" charset="0"/>
              </a:rPr>
              <a:t>l</a:t>
            </a:r>
            <a:r>
              <a:rPr lang="ca-ES" dirty="0" err="1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l</a:t>
            </a:r>
            <a:r>
              <a:rPr lang="ca-ES" dirty="0" err="1">
                <a:solidFill>
                  <a:srgbClr val="FF3399"/>
                </a:solidFill>
                <a:latin typeface="Algerian" panose="04020705040A02060702" pitchFamily="82" charset="0"/>
              </a:rPr>
              <a:t>a</a:t>
            </a:r>
            <a:r>
              <a:rPr lang="ca-ES" dirty="0" err="1">
                <a:solidFill>
                  <a:srgbClr val="7030A0"/>
                </a:solidFill>
                <a:latin typeface="Algerian" panose="04020705040A02060702" pitchFamily="82" charset="0"/>
              </a:rPr>
              <a:t>s</a:t>
            </a:r>
            <a:r>
              <a:rPr lang="ca-ES" dirty="0">
                <a:solidFill>
                  <a:srgbClr val="00FFFF"/>
                </a:solidFill>
                <a:latin typeface="Algerian" panose="04020705040A02060702" pitchFamily="82" charset="0"/>
              </a:rPr>
              <a:t> de Barcelona</a:t>
            </a:r>
            <a:br>
              <a:rPr lang="ca-ES" dirty="0">
                <a:solidFill>
                  <a:srgbClr val="00FFFF"/>
                </a:solidFill>
              </a:rPr>
            </a:br>
            <a:endParaRPr lang="ca-ES" dirty="0">
              <a:solidFill>
                <a:srgbClr val="00FFFF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89" y="2505694"/>
            <a:ext cx="6186844" cy="3484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1697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440872" y="-267050"/>
            <a:ext cx="9144000" cy="2387600"/>
          </a:xfrm>
        </p:spPr>
        <p:txBody>
          <a:bodyPr/>
          <a:lstStyle/>
          <a:p>
            <a:r>
              <a:rPr lang="ca-ES" dirty="0">
                <a:latin typeface="Algerian" panose="04020705040A02060702" pitchFamily="82" charset="0"/>
              </a:rPr>
              <a:t>Pedro el Grande 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4631377" y="2648185"/>
            <a:ext cx="7109362" cy="2446329"/>
          </a:xfrm>
        </p:spPr>
        <p:txBody>
          <a:bodyPr>
            <a:normAutofit/>
          </a:bodyPr>
          <a:lstStyle/>
          <a:p>
            <a:r>
              <a:rPr lang="es-ES" sz="2800" dirty="0"/>
              <a:t>Las murallas de Barcelona se </a:t>
            </a:r>
            <a:r>
              <a:rPr lang="es-ES" sz="2800" dirty="0" err="1"/>
              <a:t>habian</a:t>
            </a:r>
            <a:r>
              <a:rPr lang="es-ES" sz="2800" dirty="0"/>
              <a:t>  construido al siglo </a:t>
            </a:r>
            <a:r>
              <a:rPr lang="es-ES" sz="2800" dirty="0">
                <a:latin typeface="Algerian" panose="04020705040A02060702" pitchFamily="82" charset="0"/>
              </a:rPr>
              <a:t>xvii</a:t>
            </a:r>
            <a:r>
              <a:rPr lang="es-ES" sz="2800" dirty="0"/>
              <a:t>. Pedro el Grande </a:t>
            </a:r>
            <a:r>
              <a:rPr lang="es-ES" sz="2800"/>
              <a:t>habia</a:t>
            </a:r>
            <a:r>
              <a:rPr lang="es-ES" sz="2800" dirty="0"/>
              <a:t> construido estas murallas porque los franceses los </a:t>
            </a:r>
            <a:r>
              <a:rPr lang="es-ES" sz="2800" dirty="0" err="1"/>
              <a:t>invadian</a:t>
            </a:r>
            <a:r>
              <a:rPr lang="es-ES" sz="2800" dirty="0"/>
              <a:t>.</a:t>
            </a:r>
          </a:p>
        </p:txBody>
      </p:sp>
      <p:pic>
        <p:nvPicPr>
          <p:cNvPr id="4" name="Picture 2" descr="Resultat d'imatges de pedro el gran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81" y="2226601"/>
            <a:ext cx="4251366" cy="40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526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81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Algerian</vt:lpstr>
      <vt:lpstr>Arial</vt:lpstr>
      <vt:lpstr>Bickham Script Pro Semibold</vt:lpstr>
      <vt:lpstr>Calibri</vt:lpstr>
      <vt:lpstr>Calibri Light</vt:lpstr>
      <vt:lpstr>Tema de l'Office</vt:lpstr>
      <vt:lpstr>Las muralles de Barcelona!!</vt:lpstr>
      <vt:lpstr>HISTORIA de las murallas de Barcelona </vt:lpstr>
      <vt:lpstr>Pedro el Grande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muralles de Barcelona!!</dc:title>
  <dc:creator>alumne</dc:creator>
  <cp:lastModifiedBy>Usuari</cp:lastModifiedBy>
  <cp:revision>13</cp:revision>
  <dcterms:created xsi:type="dcterms:W3CDTF">2019-05-26T10:24:29Z</dcterms:created>
  <dcterms:modified xsi:type="dcterms:W3CDTF">2019-06-04T08:14:33Z</dcterms:modified>
</cp:coreProperties>
</file>