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670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88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14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50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48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67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04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40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59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50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7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C1687-F536-46CA-A954-1EC790ECD9D6}" type="datetimeFigureOut">
              <a:rPr lang="es-ES" smtClean="0"/>
              <a:t>28/05/2019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B41B9-7297-4BFD-8686-C10290903F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91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512167"/>
          </a:xfrm>
        </p:spPr>
        <p:txBody>
          <a:bodyPr/>
          <a:lstStyle/>
          <a:p>
            <a:r>
              <a:rPr lang="ca-ES" dirty="0"/>
              <a:t>EL CASTILLO DE SANTA OLIVA</a:t>
            </a:r>
            <a:endParaRPr lang="es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7848872" cy="5328592"/>
          </a:xfrm>
        </p:spPr>
        <p:txBody>
          <a:bodyPr>
            <a:normAutofit fontScale="32500" lnSpcReduction="20000"/>
          </a:bodyPr>
          <a:lstStyle/>
          <a:p>
            <a:endParaRPr lang="es-ES" sz="2400" dirty="0">
              <a:effectLst/>
              <a:latin typeface="Times New Roman"/>
              <a:ea typeface="Times New Roman"/>
            </a:endParaRPr>
          </a:p>
          <a:p>
            <a:r>
              <a:rPr lang="es-ES" b="1" dirty="0">
                <a:solidFill>
                  <a:srgbClr val="333333"/>
                </a:solidFill>
                <a:ea typeface="Times New Roman"/>
                <a:cs typeface="Arial"/>
              </a:rPr>
              <a:t> </a:t>
            </a:r>
            <a:endParaRPr lang="es-ES" sz="24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solidFill>
                  <a:srgbClr val="333333"/>
                </a:solidFill>
                <a:ea typeface="Times New Roman"/>
                <a:cs typeface="Arial"/>
              </a:rPr>
              <a:t> </a:t>
            </a:r>
            <a:endParaRPr lang="es-ES" sz="24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ea typeface="Times New Roman"/>
                <a:cs typeface="Arial"/>
              </a:rPr>
              <a:t> </a:t>
            </a:r>
            <a:endParaRPr lang="es-ES" sz="24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El castillo de Santa Oliva o castillo de </a:t>
            </a:r>
            <a:r>
              <a:rPr lang="es-ES" sz="5000" dirty="0" err="1">
                <a:solidFill>
                  <a:srgbClr val="333333"/>
                </a:solidFill>
                <a:ea typeface="Times New Roman"/>
                <a:cs typeface="Arial"/>
              </a:rPr>
              <a:t>Remei</a:t>
            </a: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 de Santa Oliva está situado arriba  de una pequeña montaña, en medio del corredor del Penedés, al norte del Vendrell y en las afueras de  Santa Oliva (Baix Penedès). EL CASSTILLO ES GOTICO 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 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Fue construido inicialmente como avance  contra los musulmanes, y más allá del siglo XI, se destinó a usos más civiles y de menos guerra. 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 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. Es un importante conjunto con una torre entera del castillo (siglo XI), con ventanas románicas, </a:t>
            </a:r>
            <a:r>
              <a:rPr lang="es-ES" sz="5000" dirty="0" err="1">
                <a:solidFill>
                  <a:srgbClr val="333333"/>
                </a:solidFill>
                <a:ea typeface="Times New Roman"/>
                <a:cs typeface="Arial"/>
              </a:rPr>
              <a:t>apolladas</a:t>
            </a: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  en la pared de la iglesia de Santa Oliva. Es conocido popularmente por Castell de </a:t>
            </a:r>
            <a:r>
              <a:rPr lang="es-ES" sz="5000" dirty="0" err="1">
                <a:solidFill>
                  <a:srgbClr val="333333"/>
                </a:solidFill>
                <a:ea typeface="Times New Roman"/>
                <a:cs typeface="Arial"/>
              </a:rPr>
              <a:t>Remei</a:t>
            </a: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, la puerta de entrada es rectangular cubierta por un arco de medio punto de descarga hecho de pequeñas piedras que se llaman dovelas y los muros están hechos de piedras muy bien alineadas pero poco trabajadas.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 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5000" dirty="0">
                <a:solidFill>
                  <a:srgbClr val="333333"/>
                </a:solidFill>
                <a:ea typeface="Times New Roman"/>
                <a:cs typeface="Arial"/>
              </a:rPr>
              <a:t>A día de hoy el castillo se encuentra en perfecto estado de conservación.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ES" sz="5000" dirty="0">
                <a:ea typeface="Times New Roman"/>
                <a:cs typeface="Arial"/>
              </a:rPr>
              <a:t>Os animo a ir !!!!!!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ES" sz="5000" dirty="0">
                <a:ea typeface="Times New Roman"/>
                <a:cs typeface="Arial"/>
              </a:rPr>
              <a:t> 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ES" sz="5000" dirty="0">
                <a:ea typeface="Times New Roman"/>
                <a:cs typeface="Arial"/>
              </a:rPr>
              <a:t>ES </a:t>
            </a:r>
            <a:r>
              <a:rPr lang="es-ES" sz="5000">
                <a:ea typeface="Times New Roman"/>
                <a:cs typeface="Arial"/>
              </a:rPr>
              <a:t>MUY CHULO </a:t>
            </a:r>
            <a:r>
              <a:rPr lang="es-ES" sz="5000" dirty="0">
                <a:ea typeface="Times New Roman"/>
                <a:cs typeface="Arial"/>
              </a:rPr>
              <a:t> 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ES" sz="5000" dirty="0">
                <a:ea typeface="Times New Roman"/>
                <a:cs typeface="Arial"/>
              </a:rPr>
              <a:t> </a:t>
            </a:r>
            <a:endParaRPr lang="es-ES" sz="5000" dirty="0">
              <a:effectLst/>
              <a:latin typeface="Times New Roman"/>
              <a:ea typeface="Times New Roman"/>
            </a:endParaRPr>
          </a:p>
          <a:p>
            <a:r>
              <a:rPr lang="ca-ES" sz="5000" dirty="0"/>
              <a:t>NIL CALZAD POYATOS</a:t>
            </a:r>
            <a:endParaRPr lang="es-ES" sz="5000" dirty="0"/>
          </a:p>
        </p:txBody>
      </p:sp>
    </p:spTree>
    <p:extLst>
      <p:ext uri="{BB962C8B-B14F-4D97-AF65-F5344CB8AC3E}">
        <p14:creationId xmlns:p14="http://schemas.microsoft.com/office/powerpoint/2010/main" val="3197436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l'Office</vt:lpstr>
      <vt:lpstr>EL CASTILLO DE SANTA OLIVA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CASTILLO DE SANTA OLIVA</dc:title>
  <dc:creator>usuario</dc:creator>
  <cp:lastModifiedBy>Usuari</cp:lastModifiedBy>
  <cp:revision>3</cp:revision>
  <dcterms:created xsi:type="dcterms:W3CDTF">2019-05-20T00:39:46Z</dcterms:created>
  <dcterms:modified xsi:type="dcterms:W3CDTF">2019-05-28T07:25:18Z</dcterms:modified>
</cp:coreProperties>
</file>