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Feu clic aquí per editar l'estil de subtítols del patró.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070160C-1500-409E-AC92-A29AA8DBDA4E}" type="datetimeFigureOut">
              <a:rPr lang="ca-ES" smtClean="0"/>
              <a:t>27/5/2019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2DF9C8C-34D7-4A24-B2B6-E67D32513F02}" type="slidenum">
              <a:rPr lang="ca-ES" smtClean="0"/>
              <a:t>‹Nº›</a:t>
            </a:fld>
            <a:endParaRPr lang="ca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808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àmica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160C-1500-409E-AC92-A29AA8DBDA4E}" type="datetimeFigureOut">
              <a:rPr lang="ca-ES" smtClean="0"/>
              <a:t>27/5/2019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9C8C-34D7-4A24-B2B6-E67D32513F0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2775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ol i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160C-1500-409E-AC92-A29AA8DBDA4E}" type="datetimeFigureOut">
              <a:rPr lang="ca-ES" smtClean="0"/>
              <a:t>27/5/2019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9C8C-34D7-4A24-B2B6-E67D32513F02}" type="slidenum">
              <a:rPr lang="ca-ES" smtClean="0"/>
              <a:t>‹Nº›</a:t>
            </a:fld>
            <a:endParaRPr lang="ca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285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160C-1500-409E-AC92-A29AA8DBDA4E}" type="datetimeFigureOut">
              <a:rPr lang="ca-ES" smtClean="0"/>
              <a:t>27/5/2019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9C8C-34D7-4A24-B2B6-E67D32513F02}" type="slidenum">
              <a:rPr lang="ca-ES" smtClean="0"/>
              <a:t>‹Nº›</a:t>
            </a:fld>
            <a:endParaRPr lang="ca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003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geta d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160C-1500-409E-AC92-A29AA8DBDA4E}" type="datetimeFigureOut">
              <a:rPr lang="ca-ES" smtClean="0"/>
              <a:t>27/5/2019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9C8C-34D7-4A24-B2B6-E67D32513F0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50130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geta de nom d'ofe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160C-1500-409E-AC92-A29AA8DBDA4E}" type="datetimeFigureOut">
              <a:rPr lang="ca-ES" smtClean="0"/>
              <a:t>27/5/2019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9C8C-34D7-4A24-B2B6-E67D32513F02}" type="slidenum">
              <a:rPr lang="ca-ES" smtClean="0"/>
              <a:t>‹Nº›</a:t>
            </a:fld>
            <a:endParaRPr lang="ca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036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der o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160C-1500-409E-AC92-A29AA8DBDA4E}" type="datetimeFigureOut">
              <a:rPr lang="ca-ES" smtClean="0"/>
              <a:t>27/5/2019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9C8C-34D7-4A24-B2B6-E67D32513F02}" type="slidenum">
              <a:rPr lang="ca-ES" smtClean="0"/>
              <a:t>‹Nº›</a:t>
            </a:fld>
            <a:endParaRPr lang="ca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237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160C-1500-409E-AC92-A29AA8DBDA4E}" type="datetimeFigureOut">
              <a:rPr lang="ca-ES" smtClean="0"/>
              <a:t>27/5/2019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9C8C-34D7-4A24-B2B6-E67D32513F02}" type="slidenum">
              <a:rPr lang="ca-ES" smtClean="0"/>
              <a:t>‹Nº›</a:t>
            </a:fld>
            <a:endParaRPr lang="ca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68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160C-1500-409E-AC92-A29AA8DBDA4E}" type="datetimeFigureOut">
              <a:rPr lang="ca-ES" smtClean="0"/>
              <a:t>27/5/2019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9C8C-34D7-4A24-B2B6-E67D32513F02}" type="slidenum">
              <a:rPr lang="ca-ES" smtClean="0"/>
              <a:t>‹Nº›</a:t>
            </a:fld>
            <a:endParaRPr lang="ca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8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160C-1500-409E-AC92-A29AA8DBDA4E}" type="datetimeFigureOut">
              <a:rPr lang="ca-ES" smtClean="0"/>
              <a:t>27/5/2019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9C8C-34D7-4A24-B2B6-E67D32513F0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0396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160C-1500-409E-AC92-A29AA8DBDA4E}" type="datetimeFigureOut">
              <a:rPr lang="ca-ES" smtClean="0"/>
              <a:t>27/5/2019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9C8C-34D7-4A24-B2B6-E67D32513F02}" type="slidenum">
              <a:rPr lang="ca-ES" smtClean="0"/>
              <a:t>‹Nº›</a:t>
            </a:fld>
            <a:endParaRPr lang="ca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97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160C-1500-409E-AC92-A29AA8DBDA4E}" type="datetimeFigureOut">
              <a:rPr lang="ca-ES" smtClean="0"/>
              <a:t>27/5/2019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9C8C-34D7-4A24-B2B6-E67D32513F0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00001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160C-1500-409E-AC92-A29AA8DBDA4E}" type="datetimeFigureOut">
              <a:rPr lang="ca-ES" smtClean="0"/>
              <a:t>27/5/2019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9C8C-34D7-4A24-B2B6-E67D32513F02}" type="slidenum">
              <a:rPr lang="ca-ES" smtClean="0"/>
              <a:t>‹Nº›</a:t>
            </a:fld>
            <a:endParaRPr lang="ca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58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160C-1500-409E-AC92-A29AA8DBDA4E}" type="datetimeFigureOut">
              <a:rPr lang="ca-ES" smtClean="0"/>
              <a:t>27/5/2019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9C8C-34D7-4A24-B2B6-E67D32513F02}" type="slidenum">
              <a:rPr lang="ca-ES" smtClean="0"/>
              <a:t>‹Nº›</a:t>
            </a:fld>
            <a:endParaRPr lang="ca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95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160C-1500-409E-AC92-A29AA8DBDA4E}" type="datetimeFigureOut">
              <a:rPr lang="ca-ES" smtClean="0"/>
              <a:t>27/5/2019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9C8C-34D7-4A24-B2B6-E67D32513F0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8000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160C-1500-409E-AC92-A29AA8DBDA4E}" type="datetimeFigureOut">
              <a:rPr lang="ca-ES" smtClean="0"/>
              <a:t>27/5/2019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9C8C-34D7-4A24-B2B6-E67D32513F02}" type="slidenum">
              <a:rPr lang="ca-ES" smtClean="0"/>
              <a:t>‹Nº›</a:t>
            </a:fld>
            <a:endParaRPr lang="ca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06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160C-1500-409E-AC92-A29AA8DBDA4E}" type="datetimeFigureOut">
              <a:rPr lang="ca-ES" smtClean="0"/>
              <a:t>27/5/2019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9C8C-34D7-4A24-B2B6-E67D32513F0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572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70160C-1500-409E-AC92-A29AA8DBDA4E}" type="datetimeFigureOut">
              <a:rPr lang="ca-ES" smtClean="0"/>
              <a:t>27/5/2019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DF9C8C-34D7-4A24-B2B6-E67D32513F0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3210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2215166" y="2292440"/>
            <a:ext cx="7765961" cy="2756079"/>
          </a:xfrm>
        </p:spPr>
        <p:txBody>
          <a:bodyPr>
            <a:normAutofit fontScale="92500" lnSpcReduction="10000"/>
          </a:bodyPr>
          <a:lstStyle/>
          <a:p>
            <a:r>
              <a:rPr lang="ca-ES" sz="6600" dirty="0">
                <a:solidFill>
                  <a:srgbClr val="FFFF00"/>
                </a:solidFill>
              </a:rPr>
              <a:t>ESGLESIA</a:t>
            </a:r>
            <a:r>
              <a:rPr lang="ca-ES" sz="6600" dirty="0"/>
              <a:t> </a:t>
            </a:r>
            <a:r>
              <a:rPr lang="ca-ES" sz="6600" dirty="0">
                <a:solidFill>
                  <a:srgbClr val="7030A0"/>
                </a:solidFill>
              </a:rPr>
              <a:t>DE</a:t>
            </a:r>
            <a:r>
              <a:rPr lang="ca-ES" sz="6600" dirty="0"/>
              <a:t> </a:t>
            </a:r>
            <a:r>
              <a:rPr lang="ca-ES" sz="6600" dirty="0">
                <a:solidFill>
                  <a:srgbClr val="FFC000"/>
                </a:solidFill>
              </a:rPr>
              <a:t>SANTA</a:t>
            </a:r>
            <a:r>
              <a:rPr lang="ca-ES" sz="6600" dirty="0">
                <a:solidFill>
                  <a:srgbClr val="FFFF00"/>
                </a:solidFill>
              </a:rPr>
              <a:t> </a:t>
            </a:r>
            <a:r>
              <a:rPr lang="ca-ES" sz="6600" dirty="0">
                <a:solidFill>
                  <a:srgbClr val="92D050"/>
                </a:solidFill>
              </a:rPr>
              <a:t>MARÍA</a:t>
            </a:r>
            <a:r>
              <a:rPr lang="ca-ES" sz="6600" dirty="0">
                <a:solidFill>
                  <a:srgbClr val="FFFF00"/>
                </a:solidFill>
              </a:rPr>
              <a:t> </a:t>
            </a:r>
            <a:r>
              <a:rPr lang="ca-ES" sz="6600" dirty="0">
                <a:solidFill>
                  <a:srgbClr val="00B0F0"/>
                </a:solidFill>
              </a:rPr>
              <a:t>DE</a:t>
            </a:r>
            <a:r>
              <a:rPr lang="ca-ES" sz="6600" dirty="0">
                <a:solidFill>
                  <a:srgbClr val="FFFF00"/>
                </a:solidFill>
              </a:rPr>
              <a:t> </a:t>
            </a:r>
            <a:r>
              <a:rPr lang="ca-ES" sz="6600" dirty="0">
                <a:solidFill>
                  <a:srgbClr val="FF0000"/>
                </a:solidFill>
              </a:rPr>
              <a:t>CERVELLÓ</a:t>
            </a:r>
          </a:p>
        </p:txBody>
      </p:sp>
    </p:spTree>
    <p:extLst>
      <p:ext uri="{BB962C8B-B14F-4D97-AF65-F5344CB8AC3E}">
        <p14:creationId xmlns:p14="http://schemas.microsoft.com/office/powerpoint/2010/main" val="3989168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599" cy="1460500"/>
          </a:xfrm>
        </p:spPr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/>
              <a:t>Está en el pueblo de Cervelló, era una Iglesia. , por cierto era el barrio de mis abuelos y mi padre iba  mucho por allí.</a:t>
            </a:r>
          </a:p>
          <a:p>
            <a:pPr marL="0" indent="0">
              <a:buNone/>
            </a:pPr>
            <a:r>
              <a:rPr lang="es-ES_tradnl" dirty="0"/>
              <a:t>Se encuentra en el barrio de Cervelló aquí os enseñare dos foto:</a:t>
            </a:r>
          </a:p>
          <a:p>
            <a:endParaRPr lang="es-ES_tradnl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411" y="4043966"/>
            <a:ext cx="1631459" cy="2116493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085" y="3905920"/>
            <a:ext cx="2895461" cy="2306055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256" y="3992451"/>
            <a:ext cx="2638443" cy="22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62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77733"/>
          </a:xfrm>
        </p:spPr>
        <p:txBody>
          <a:bodyPr/>
          <a:lstStyle/>
          <a:p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643943" y="2601532"/>
            <a:ext cx="10779617" cy="364472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_tradnl" dirty="0"/>
              <a:t>Se construyó en el año 904, lo construyo Wifredo II. Servía para hacer misa, dormir y dar de comer a los peregrinos. Actualmente se abre el 15 de agosto para </a:t>
            </a:r>
            <a:r>
              <a:rPr lang="es-ES_tradnl" dirty="0" err="1"/>
              <a:t>haver</a:t>
            </a:r>
            <a:r>
              <a:rPr lang="es-ES_tradnl" dirty="0"/>
              <a:t> misa y hacer una gran paella.</a:t>
            </a:r>
          </a:p>
          <a:p>
            <a:pPr marL="0" indent="0">
              <a:buNone/>
            </a:pPr>
            <a:r>
              <a:rPr lang="es-ES_tradnl" dirty="0"/>
              <a:t> </a:t>
            </a:r>
          </a:p>
          <a:p>
            <a:pPr marL="0" indent="0">
              <a:buNone/>
            </a:pPr>
            <a:r>
              <a:rPr lang="es-ES_tradnl" dirty="0"/>
              <a:t>En el 1587 se llevaron a cabo las últimas obras. ( se han realizado muchas pequeñas obras de mantenimiento)</a:t>
            </a:r>
          </a:p>
          <a:p>
            <a:pPr marL="0" indent="0">
              <a:buNone/>
            </a:pPr>
            <a:r>
              <a:rPr lang="es-ES_tradnl" dirty="0"/>
              <a:t>Estado de conservación: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/>
              <a:t>Como veis está un poco derrumbada pero </a:t>
            </a:r>
            <a:r>
              <a:rPr lang="es-ES_tradnl"/>
              <a:t>ya está.</a:t>
            </a:r>
            <a:endParaRPr lang="es-ES_tradnl" dirty="0"/>
          </a:p>
          <a:p>
            <a:pPr marL="0" indent="0">
              <a:buNone/>
            </a:pPr>
            <a:r>
              <a:rPr lang="es-ES_tradnl" dirty="0"/>
              <a:t>Está en buen estado.</a:t>
            </a:r>
          </a:p>
          <a:p>
            <a:pPr marL="0" indent="0">
              <a:buNone/>
            </a:pPr>
            <a:r>
              <a:rPr lang="es-ES_tradnl" dirty="0"/>
              <a:t> </a:t>
            </a: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588" y="4034187"/>
            <a:ext cx="1672587" cy="2212066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180" y="425956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520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ànic">
  <a:themeElements>
    <a:clrScheme name="Orgà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à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à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</TotalTime>
  <Words>131</Words>
  <Application>Microsoft Office PowerPoint</Application>
  <PresentationFormat>Panorámica</PresentationFormat>
  <Paragraphs>11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Garamond</vt:lpstr>
      <vt:lpstr>Orgànic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alumne</dc:creator>
  <cp:lastModifiedBy>Usuari</cp:lastModifiedBy>
  <cp:revision>10</cp:revision>
  <dcterms:created xsi:type="dcterms:W3CDTF">2019-05-14T18:16:37Z</dcterms:created>
  <dcterms:modified xsi:type="dcterms:W3CDTF">2019-05-27T14:46:13Z</dcterms:modified>
</cp:coreProperties>
</file>