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280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5478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0780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7923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4922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0806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31542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a d'imat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4811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2737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2081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115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7394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775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8803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45111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3699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6288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9243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1F515F8-13DF-4C77-ACBB-86B58C5D7117}" type="datetimeFigureOut">
              <a:rPr lang="ca-ES" smtClean="0"/>
              <a:t>28/05/2019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CC23C-0BA8-465A-827F-C4A198279A3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8026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775855" y="4572001"/>
            <a:ext cx="9892145" cy="1662544"/>
          </a:xfrm>
        </p:spPr>
        <p:txBody>
          <a:bodyPr>
            <a:noAutofit/>
          </a:bodyPr>
          <a:lstStyle/>
          <a:p>
            <a:pPr algn="ctr"/>
            <a:r>
              <a:rPr lang="ca-ES" sz="5400" dirty="0" smtClean="0">
                <a:latin typeface="Cooper Black" panose="0208090404030B020404" pitchFamily="18" charset="0"/>
              </a:rPr>
              <a:t>LA CATEDRAL DE SANTA MARIA DEL MAR</a:t>
            </a:r>
            <a:endParaRPr lang="ca-ES" sz="5400" dirty="0">
              <a:latin typeface="Cooper Black" panose="0208090404030B020404" pitchFamily="18" charset="0"/>
            </a:endParaRP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6144420"/>
            <a:ext cx="9144000" cy="1427160"/>
          </a:xfrm>
        </p:spPr>
        <p:txBody>
          <a:bodyPr/>
          <a:lstStyle/>
          <a:p>
            <a:pPr algn="r"/>
            <a:r>
              <a:rPr lang="es-ES_tradnl" dirty="0" smtClean="0"/>
              <a:t>Hecho por: </a:t>
            </a:r>
            <a:r>
              <a:rPr lang="es-ES_tradnl" dirty="0" err="1" smtClean="0"/>
              <a:t>Maria</a:t>
            </a:r>
            <a:r>
              <a:rPr lang="es-ES_tradnl" dirty="0" smtClean="0"/>
              <a:t> </a:t>
            </a:r>
            <a:r>
              <a:rPr lang="es-ES_tradnl" dirty="0" err="1" smtClean="0"/>
              <a:t>Layola</a:t>
            </a:r>
            <a:r>
              <a:rPr lang="es-ES_tradnl" dirty="0" smtClean="0"/>
              <a:t> </a:t>
            </a:r>
            <a:endParaRPr lang="es-ES_tradnl" dirty="0"/>
          </a:p>
        </p:txBody>
      </p:sp>
      <p:pic>
        <p:nvPicPr>
          <p:cNvPr id="1026" name="Picture 2" descr="Imatge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174" y="521218"/>
            <a:ext cx="9355282" cy="362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82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o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CATEDRAL DE SANTA MARIA DEL MAR</a:t>
            </a:r>
            <a:endParaRPr lang="ca-ES" dirty="0"/>
          </a:p>
        </p:txBody>
      </p:sp>
      <p:sp>
        <p:nvSpPr>
          <p:cNvPr id="7" name="Contenidor de contingut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catedral de Santa </a:t>
            </a:r>
            <a:r>
              <a:rPr lang="es-E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</a:t>
            </a:r>
            <a:r>
              <a:rPr lang="es-E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Mar es una catedral gótica. Está situada en Barcelona en el barrio de la Ribera y construida  en el año 1329 y acabada en 1383. En la fachada tiene un gran rosetón muy colorido y bonito, también tiene gárgolas, muchos ventanales y  tiene unos retablos muy bonitos. La catedral de Santa </a:t>
            </a:r>
            <a:r>
              <a:rPr lang="es-E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Maria</a:t>
            </a:r>
            <a:r>
              <a:rPr lang="es-E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Mar la hacían  servir para hacer misas. La construyeron porque así los pescadores mercaderes etc… pudieran hacer misas y rezar. Cuando yo fui a visitar la Catedral del Mar estaba en buen estado de conservación es bueno pero había algún retrato medio borrado. Yo de verdad recomiendo muchísimo ir a visitar la Catedral del Mar porque por el exterior y por el interior es muy bonita.</a:t>
            </a:r>
            <a:endParaRPr lang="ca-E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820361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">
  <a:themeElements>
    <a:clrScheme name="Ió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154</Words>
  <Application>Microsoft Office PowerPoint</Application>
  <PresentationFormat>Pantalla panoràmica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Cooper Black</vt:lpstr>
      <vt:lpstr>Times New Roman</vt:lpstr>
      <vt:lpstr>Wingdings 3</vt:lpstr>
      <vt:lpstr>Ió</vt:lpstr>
      <vt:lpstr>LA CATEDRAL DE SANTA MARIA DEL MAR</vt:lpstr>
      <vt:lpstr>LA CATEDRAL DE SANTA MARIA DEL MAR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CATEDRAL DE SANTA MARIA DEL MAR</dc:title>
  <dc:creator>alumne</dc:creator>
  <cp:lastModifiedBy>alumne</cp:lastModifiedBy>
  <cp:revision>5</cp:revision>
  <dcterms:created xsi:type="dcterms:W3CDTF">2019-05-17T01:18:11Z</dcterms:created>
  <dcterms:modified xsi:type="dcterms:W3CDTF">2019-05-28T02:33:15Z</dcterms:modified>
</cp:coreProperties>
</file>