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18" autoAdjust="0"/>
    <p:restoredTop sz="94660"/>
  </p:normalViewPr>
  <p:slideViewPr>
    <p:cSldViewPr snapToGrid="0">
      <p:cViewPr>
        <p:scale>
          <a:sx n="75" d="100"/>
          <a:sy n="75" d="100"/>
        </p:scale>
        <p:origin x="37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p:cNvSpPr>
            <a:spLocks noGrp="1"/>
          </p:cNvSpPr>
          <p:nvPr>
            <p:ph type="ctrTitle"/>
          </p:nvPr>
        </p:nvSpPr>
        <p:spPr>
          <a:xfrm>
            <a:off x="1524000" y="1122363"/>
            <a:ext cx="9144000" cy="2387600"/>
          </a:xfrm>
        </p:spPr>
        <p:txBody>
          <a:bodyPr anchor="b"/>
          <a:lstStyle>
            <a:lvl1pPr algn="ctr">
              <a:defRPr sz="6000"/>
            </a:lvl1pPr>
          </a:lstStyle>
          <a:p>
            <a:r>
              <a:rPr lang="ca-ES" smtClean="0"/>
              <a:t>Feu clic aquí per editar l'estil</a:t>
            </a:r>
            <a:endParaRPr lang="ca-ES"/>
          </a:p>
        </p:txBody>
      </p:sp>
      <p:sp>
        <p:nvSpPr>
          <p:cNvPr id="3" name="Subtíto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a-ES" smtClean="0"/>
              <a:t>Feu clic aquí per editar l'estil de subtítols del patró.</a:t>
            </a:r>
            <a:endParaRPr lang="ca-ES"/>
          </a:p>
        </p:txBody>
      </p:sp>
      <p:sp>
        <p:nvSpPr>
          <p:cNvPr id="4" name="Contenidor de data 3"/>
          <p:cNvSpPr>
            <a:spLocks noGrp="1"/>
          </p:cNvSpPr>
          <p:nvPr>
            <p:ph type="dt" sz="half" idx="10"/>
          </p:nvPr>
        </p:nvSpPr>
        <p:spPr/>
        <p:txBody>
          <a:bodyPr/>
          <a:lstStyle/>
          <a:p>
            <a:fld id="{21C6EA1B-C838-41DE-8B7D-E9D842E4DB14}" type="datetimeFigureOut">
              <a:rPr lang="ca-ES" smtClean="0"/>
              <a:t>24/05/2019</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810B01D4-58ED-4FBA-82F1-1C5FE2346914}" type="slidenum">
              <a:rPr lang="ca-ES" smtClean="0"/>
              <a:t>‹#›</a:t>
            </a:fld>
            <a:endParaRPr lang="ca-ES"/>
          </a:p>
        </p:txBody>
      </p:sp>
    </p:spTree>
    <p:extLst>
      <p:ext uri="{BB962C8B-B14F-4D97-AF65-F5344CB8AC3E}">
        <p14:creationId xmlns:p14="http://schemas.microsoft.com/office/powerpoint/2010/main" val="3032712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text vertical 2"/>
          <p:cNvSpPr>
            <a:spLocks noGrp="1"/>
          </p:cNvSpPr>
          <p:nvPr>
            <p:ph type="body" orient="vert" idx="1"/>
          </p:nvPr>
        </p:nvSpPr>
        <p:spPr/>
        <p:txBody>
          <a:bodyPr vert="eaVert"/>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21C6EA1B-C838-41DE-8B7D-E9D842E4DB14}" type="datetimeFigureOut">
              <a:rPr lang="ca-ES" smtClean="0"/>
              <a:t>24/05/2019</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810B01D4-58ED-4FBA-82F1-1C5FE2346914}" type="slidenum">
              <a:rPr lang="ca-ES" smtClean="0"/>
              <a:t>‹#›</a:t>
            </a:fld>
            <a:endParaRPr lang="ca-ES"/>
          </a:p>
        </p:txBody>
      </p:sp>
    </p:spTree>
    <p:extLst>
      <p:ext uri="{BB962C8B-B14F-4D97-AF65-F5344CB8AC3E}">
        <p14:creationId xmlns:p14="http://schemas.microsoft.com/office/powerpoint/2010/main" val="307418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8724900" y="365125"/>
            <a:ext cx="2628900" cy="5811838"/>
          </a:xfrm>
        </p:spPr>
        <p:txBody>
          <a:bodyPr vert="eaVert"/>
          <a:lstStyle/>
          <a:p>
            <a:r>
              <a:rPr lang="ca-ES" smtClean="0"/>
              <a:t>Feu clic aquí per editar l'estil</a:t>
            </a:r>
            <a:endParaRPr lang="ca-ES"/>
          </a:p>
        </p:txBody>
      </p:sp>
      <p:sp>
        <p:nvSpPr>
          <p:cNvPr id="3" name="Contenidor de text vertical 2"/>
          <p:cNvSpPr>
            <a:spLocks noGrp="1"/>
          </p:cNvSpPr>
          <p:nvPr>
            <p:ph type="body" orient="vert" idx="1"/>
          </p:nvPr>
        </p:nvSpPr>
        <p:spPr>
          <a:xfrm>
            <a:off x="838200" y="365125"/>
            <a:ext cx="7734300" cy="5811838"/>
          </a:xfrm>
        </p:spPr>
        <p:txBody>
          <a:bodyPr vert="eaVert"/>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21C6EA1B-C838-41DE-8B7D-E9D842E4DB14}" type="datetimeFigureOut">
              <a:rPr lang="ca-ES" smtClean="0"/>
              <a:t>24/05/2019</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810B01D4-58ED-4FBA-82F1-1C5FE2346914}" type="slidenum">
              <a:rPr lang="ca-ES" smtClean="0"/>
              <a:t>‹#›</a:t>
            </a:fld>
            <a:endParaRPr lang="ca-ES"/>
          </a:p>
        </p:txBody>
      </p:sp>
    </p:spTree>
    <p:extLst>
      <p:ext uri="{BB962C8B-B14F-4D97-AF65-F5344CB8AC3E}">
        <p14:creationId xmlns:p14="http://schemas.microsoft.com/office/powerpoint/2010/main" val="3383174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idx="1"/>
          </p:nvPr>
        </p:nvSpPr>
        <p:spPr/>
        <p:txBody>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21C6EA1B-C838-41DE-8B7D-E9D842E4DB14}" type="datetimeFigureOut">
              <a:rPr lang="ca-ES" smtClean="0"/>
              <a:t>24/05/2019</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810B01D4-58ED-4FBA-82F1-1C5FE2346914}" type="slidenum">
              <a:rPr lang="ca-ES" smtClean="0"/>
              <a:t>‹#›</a:t>
            </a:fld>
            <a:endParaRPr lang="ca-ES"/>
          </a:p>
        </p:txBody>
      </p:sp>
    </p:spTree>
    <p:extLst>
      <p:ext uri="{BB962C8B-B14F-4D97-AF65-F5344CB8AC3E}">
        <p14:creationId xmlns:p14="http://schemas.microsoft.com/office/powerpoint/2010/main" val="3954779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831850" y="1709738"/>
            <a:ext cx="10515600" cy="2852737"/>
          </a:xfrm>
        </p:spPr>
        <p:txBody>
          <a:bodyPr anchor="b"/>
          <a:lstStyle>
            <a:lvl1pPr>
              <a:defRPr sz="6000"/>
            </a:lvl1pPr>
          </a:lstStyle>
          <a:p>
            <a:r>
              <a:rPr lang="ca-ES" smtClean="0"/>
              <a:t>Feu clic aquí per editar l'estil</a:t>
            </a:r>
            <a:endParaRPr lang="ca-ES"/>
          </a:p>
        </p:txBody>
      </p:sp>
      <p:sp>
        <p:nvSpPr>
          <p:cNvPr id="3" name="Contenidor d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a-ES" smtClean="0"/>
              <a:t>Feu clic aquí per editar estils</a:t>
            </a:r>
          </a:p>
        </p:txBody>
      </p:sp>
      <p:sp>
        <p:nvSpPr>
          <p:cNvPr id="4" name="Contenidor de data 3"/>
          <p:cNvSpPr>
            <a:spLocks noGrp="1"/>
          </p:cNvSpPr>
          <p:nvPr>
            <p:ph type="dt" sz="half" idx="10"/>
          </p:nvPr>
        </p:nvSpPr>
        <p:spPr/>
        <p:txBody>
          <a:bodyPr/>
          <a:lstStyle/>
          <a:p>
            <a:fld id="{21C6EA1B-C838-41DE-8B7D-E9D842E4DB14}" type="datetimeFigureOut">
              <a:rPr lang="ca-ES" smtClean="0"/>
              <a:t>24/05/2019</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810B01D4-58ED-4FBA-82F1-1C5FE2346914}" type="slidenum">
              <a:rPr lang="ca-ES" smtClean="0"/>
              <a:t>‹#›</a:t>
            </a:fld>
            <a:endParaRPr lang="ca-ES"/>
          </a:p>
        </p:txBody>
      </p:sp>
    </p:spTree>
    <p:extLst>
      <p:ext uri="{BB962C8B-B14F-4D97-AF65-F5344CB8AC3E}">
        <p14:creationId xmlns:p14="http://schemas.microsoft.com/office/powerpoint/2010/main" val="173562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sz="half" idx="1"/>
          </p:nvPr>
        </p:nvSpPr>
        <p:spPr>
          <a:xfrm>
            <a:off x="838200" y="1825625"/>
            <a:ext cx="5181600" cy="4351338"/>
          </a:xfrm>
        </p:spPr>
        <p:txBody>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contingut 3"/>
          <p:cNvSpPr>
            <a:spLocks noGrp="1"/>
          </p:cNvSpPr>
          <p:nvPr>
            <p:ph sz="half" idx="2"/>
          </p:nvPr>
        </p:nvSpPr>
        <p:spPr>
          <a:xfrm>
            <a:off x="6172200" y="1825625"/>
            <a:ext cx="5181600" cy="4351338"/>
          </a:xfrm>
        </p:spPr>
        <p:txBody>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data 4"/>
          <p:cNvSpPr>
            <a:spLocks noGrp="1"/>
          </p:cNvSpPr>
          <p:nvPr>
            <p:ph type="dt" sz="half" idx="10"/>
          </p:nvPr>
        </p:nvSpPr>
        <p:spPr/>
        <p:txBody>
          <a:bodyPr/>
          <a:lstStyle/>
          <a:p>
            <a:fld id="{21C6EA1B-C838-41DE-8B7D-E9D842E4DB14}" type="datetimeFigureOut">
              <a:rPr lang="ca-ES" smtClean="0"/>
              <a:t>24/05/2019</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810B01D4-58ED-4FBA-82F1-1C5FE2346914}" type="slidenum">
              <a:rPr lang="ca-ES" smtClean="0"/>
              <a:t>‹#›</a:t>
            </a:fld>
            <a:endParaRPr lang="ca-ES"/>
          </a:p>
        </p:txBody>
      </p:sp>
    </p:spTree>
    <p:extLst>
      <p:ext uri="{BB962C8B-B14F-4D97-AF65-F5344CB8AC3E}">
        <p14:creationId xmlns:p14="http://schemas.microsoft.com/office/powerpoint/2010/main" val="2807558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839788" y="365125"/>
            <a:ext cx="10515600" cy="1325563"/>
          </a:xfrm>
        </p:spPr>
        <p:txBody>
          <a:bodyPr/>
          <a:lstStyle/>
          <a:p>
            <a:r>
              <a:rPr lang="ca-ES" smtClean="0"/>
              <a:t>Feu clic aquí per editar l'estil</a:t>
            </a:r>
            <a:endParaRPr lang="ca-ES"/>
          </a:p>
        </p:txBody>
      </p:sp>
      <p:sp>
        <p:nvSpPr>
          <p:cNvPr id="3" name="Contenidor d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estils</a:t>
            </a:r>
          </a:p>
        </p:txBody>
      </p:sp>
      <p:sp>
        <p:nvSpPr>
          <p:cNvPr id="4" name="Contenidor de contingut 3"/>
          <p:cNvSpPr>
            <a:spLocks noGrp="1"/>
          </p:cNvSpPr>
          <p:nvPr>
            <p:ph sz="half" idx="2"/>
          </p:nvPr>
        </p:nvSpPr>
        <p:spPr>
          <a:xfrm>
            <a:off x="839788" y="2505075"/>
            <a:ext cx="5157787" cy="3684588"/>
          </a:xfrm>
        </p:spPr>
        <p:txBody>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estils</a:t>
            </a:r>
          </a:p>
        </p:txBody>
      </p:sp>
      <p:sp>
        <p:nvSpPr>
          <p:cNvPr id="6" name="Contenidor de contingut 5"/>
          <p:cNvSpPr>
            <a:spLocks noGrp="1"/>
          </p:cNvSpPr>
          <p:nvPr>
            <p:ph sz="quarter" idx="4"/>
          </p:nvPr>
        </p:nvSpPr>
        <p:spPr>
          <a:xfrm>
            <a:off x="6172200" y="2505075"/>
            <a:ext cx="5183188" cy="3684588"/>
          </a:xfrm>
        </p:spPr>
        <p:txBody>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7" name="Contenidor de data 6"/>
          <p:cNvSpPr>
            <a:spLocks noGrp="1"/>
          </p:cNvSpPr>
          <p:nvPr>
            <p:ph type="dt" sz="half" idx="10"/>
          </p:nvPr>
        </p:nvSpPr>
        <p:spPr/>
        <p:txBody>
          <a:bodyPr/>
          <a:lstStyle/>
          <a:p>
            <a:fld id="{21C6EA1B-C838-41DE-8B7D-E9D842E4DB14}" type="datetimeFigureOut">
              <a:rPr lang="ca-ES" smtClean="0"/>
              <a:t>24/05/2019</a:t>
            </a:fld>
            <a:endParaRPr lang="ca-ES"/>
          </a:p>
        </p:txBody>
      </p:sp>
      <p:sp>
        <p:nvSpPr>
          <p:cNvPr id="8" name="Contenidor de peu de pàgina 7"/>
          <p:cNvSpPr>
            <a:spLocks noGrp="1"/>
          </p:cNvSpPr>
          <p:nvPr>
            <p:ph type="ftr" sz="quarter" idx="11"/>
          </p:nvPr>
        </p:nvSpPr>
        <p:spPr/>
        <p:txBody>
          <a:bodyPr/>
          <a:lstStyle/>
          <a:p>
            <a:endParaRPr lang="ca-ES"/>
          </a:p>
        </p:txBody>
      </p:sp>
      <p:sp>
        <p:nvSpPr>
          <p:cNvPr id="9" name="Contenidor de número de diapositiva 8"/>
          <p:cNvSpPr>
            <a:spLocks noGrp="1"/>
          </p:cNvSpPr>
          <p:nvPr>
            <p:ph type="sldNum" sz="quarter" idx="12"/>
          </p:nvPr>
        </p:nvSpPr>
        <p:spPr/>
        <p:txBody>
          <a:bodyPr/>
          <a:lstStyle/>
          <a:p>
            <a:fld id="{810B01D4-58ED-4FBA-82F1-1C5FE2346914}" type="slidenum">
              <a:rPr lang="ca-ES" smtClean="0"/>
              <a:t>‹#›</a:t>
            </a:fld>
            <a:endParaRPr lang="ca-ES"/>
          </a:p>
        </p:txBody>
      </p:sp>
    </p:spTree>
    <p:extLst>
      <p:ext uri="{BB962C8B-B14F-4D97-AF65-F5344CB8AC3E}">
        <p14:creationId xmlns:p14="http://schemas.microsoft.com/office/powerpoint/2010/main" val="3698971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data 2"/>
          <p:cNvSpPr>
            <a:spLocks noGrp="1"/>
          </p:cNvSpPr>
          <p:nvPr>
            <p:ph type="dt" sz="half" idx="10"/>
          </p:nvPr>
        </p:nvSpPr>
        <p:spPr/>
        <p:txBody>
          <a:bodyPr/>
          <a:lstStyle/>
          <a:p>
            <a:fld id="{21C6EA1B-C838-41DE-8B7D-E9D842E4DB14}" type="datetimeFigureOut">
              <a:rPr lang="ca-ES" smtClean="0"/>
              <a:t>24/05/2019</a:t>
            </a:fld>
            <a:endParaRPr lang="ca-ES"/>
          </a:p>
        </p:txBody>
      </p:sp>
      <p:sp>
        <p:nvSpPr>
          <p:cNvPr id="4" name="Contenidor de peu de pàgina 3"/>
          <p:cNvSpPr>
            <a:spLocks noGrp="1"/>
          </p:cNvSpPr>
          <p:nvPr>
            <p:ph type="ftr" sz="quarter" idx="11"/>
          </p:nvPr>
        </p:nvSpPr>
        <p:spPr/>
        <p:txBody>
          <a:bodyPr/>
          <a:lstStyle/>
          <a:p>
            <a:endParaRPr lang="ca-ES"/>
          </a:p>
        </p:txBody>
      </p:sp>
      <p:sp>
        <p:nvSpPr>
          <p:cNvPr id="5" name="Contenidor de número de diapositiva 4"/>
          <p:cNvSpPr>
            <a:spLocks noGrp="1"/>
          </p:cNvSpPr>
          <p:nvPr>
            <p:ph type="sldNum" sz="quarter" idx="12"/>
          </p:nvPr>
        </p:nvSpPr>
        <p:spPr/>
        <p:txBody>
          <a:bodyPr/>
          <a:lstStyle/>
          <a:p>
            <a:fld id="{810B01D4-58ED-4FBA-82F1-1C5FE2346914}" type="slidenum">
              <a:rPr lang="ca-ES" smtClean="0"/>
              <a:t>‹#›</a:t>
            </a:fld>
            <a:endParaRPr lang="ca-ES"/>
          </a:p>
        </p:txBody>
      </p:sp>
    </p:spTree>
    <p:extLst>
      <p:ext uri="{BB962C8B-B14F-4D97-AF65-F5344CB8AC3E}">
        <p14:creationId xmlns:p14="http://schemas.microsoft.com/office/powerpoint/2010/main" val="789103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data 1"/>
          <p:cNvSpPr>
            <a:spLocks noGrp="1"/>
          </p:cNvSpPr>
          <p:nvPr>
            <p:ph type="dt" sz="half" idx="10"/>
          </p:nvPr>
        </p:nvSpPr>
        <p:spPr/>
        <p:txBody>
          <a:bodyPr/>
          <a:lstStyle/>
          <a:p>
            <a:fld id="{21C6EA1B-C838-41DE-8B7D-E9D842E4DB14}" type="datetimeFigureOut">
              <a:rPr lang="ca-ES" smtClean="0"/>
              <a:t>24/05/2019</a:t>
            </a:fld>
            <a:endParaRPr lang="ca-ES"/>
          </a:p>
        </p:txBody>
      </p:sp>
      <p:sp>
        <p:nvSpPr>
          <p:cNvPr id="3" name="Contenidor de peu de pàgina 2"/>
          <p:cNvSpPr>
            <a:spLocks noGrp="1"/>
          </p:cNvSpPr>
          <p:nvPr>
            <p:ph type="ftr" sz="quarter" idx="11"/>
          </p:nvPr>
        </p:nvSpPr>
        <p:spPr/>
        <p:txBody>
          <a:bodyPr/>
          <a:lstStyle/>
          <a:p>
            <a:endParaRPr lang="ca-ES"/>
          </a:p>
        </p:txBody>
      </p:sp>
      <p:sp>
        <p:nvSpPr>
          <p:cNvPr id="4" name="Contenidor de número de diapositiva 3"/>
          <p:cNvSpPr>
            <a:spLocks noGrp="1"/>
          </p:cNvSpPr>
          <p:nvPr>
            <p:ph type="sldNum" sz="quarter" idx="12"/>
          </p:nvPr>
        </p:nvSpPr>
        <p:spPr/>
        <p:txBody>
          <a:bodyPr/>
          <a:lstStyle/>
          <a:p>
            <a:fld id="{810B01D4-58ED-4FBA-82F1-1C5FE2346914}" type="slidenum">
              <a:rPr lang="ca-ES" smtClean="0"/>
              <a:t>‹#›</a:t>
            </a:fld>
            <a:endParaRPr lang="ca-ES"/>
          </a:p>
        </p:txBody>
      </p:sp>
    </p:spTree>
    <p:extLst>
      <p:ext uri="{BB962C8B-B14F-4D97-AF65-F5344CB8AC3E}">
        <p14:creationId xmlns:p14="http://schemas.microsoft.com/office/powerpoint/2010/main" val="288822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39788" y="457200"/>
            <a:ext cx="3932237" cy="1600200"/>
          </a:xfrm>
        </p:spPr>
        <p:txBody>
          <a:bodyPr anchor="b"/>
          <a:lstStyle>
            <a:lvl1pPr>
              <a:defRPr sz="3200"/>
            </a:lvl1pPr>
          </a:lstStyle>
          <a:p>
            <a:r>
              <a:rPr lang="ca-ES" smtClean="0"/>
              <a:t>Feu clic aquí per editar l'estil</a:t>
            </a:r>
            <a:endParaRPr lang="ca-ES"/>
          </a:p>
        </p:txBody>
      </p:sp>
      <p:sp>
        <p:nvSpPr>
          <p:cNvPr id="3" name="Contenidor de contingut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smtClean="0"/>
              <a:t>Feu clic aquí per editar estils</a:t>
            </a:r>
          </a:p>
        </p:txBody>
      </p:sp>
      <p:sp>
        <p:nvSpPr>
          <p:cNvPr id="5" name="Contenidor de data 4"/>
          <p:cNvSpPr>
            <a:spLocks noGrp="1"/>
          </p:cNvSpPr>
          <p:nvPr>
            <p:ph type="dt" sz="half" idx="10"/>
          </p:nvPr>
        </p:nvSpPr>
        <p:spPr/>
        <p:txBody>
          <a:bodyPr/>
          <a:lstStyle/>
          <a:p>
            <a:fld id="{21C6EA1B-C838-41DE-8B7D-E9D842E4DB14}" type="datetimeFigureOut">
              <a:rPr lang="ca-ES" smtClean="0"/>
              <a:t>24/05/2019</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810B01D4-58ED-4FBA-82F1-1C5FE2346914}" type="slidenum">
              <a:rPr lang="ca-ES" smtClean="0"/>
              <a:t>‹#›</a:t>
            </a:fld>
            <a:endParaRPr lang="ca-ES"/>
          </a:p>
        </p:txBody>
      </p:sp>
    </p:spTree>
    <p:extLst>
      <p:ext uri="{BB962C8B-B14F-4D97-AF65-F5344CB8AC3E}">
        <p14:creationId xmlns:p14="http://schemas.microsoft.com/office/powerpoint/2010/main" val="2259181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39788" y="457200"/>
            <a:ext cx="3932237" cy="1600200"/>
          </a:xfrm>
        </p:spPr>
        <p:txBody>
          <a:bodyPr anchor="b"/>
          <a:lstStyle>
            <a:lvl1pPr>
              <a:defRPr sz="3200"/>
            </a:lvl1pPr>
          </a:lstStyle>
          <a:p>
            <a:r>
              <a:rPr lang="ca-ES" smtClean="0"/>
              <a:t>Feu clic aquí per editar l'estil</a:t>
            </a:r>
            <a:endParaRPr lang="ca-ES"/>
          </a:p>
        </p:txBody>
      </p:sp>
      <p:sp>
        <p:nvSpPr>
          <p:cNvPr id="3" name="Contenidor d'imat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Contenidor d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smtClean="0"/>
              <a:t>Feu clic aquí per editar estils</a:t>
            </a:r>
          </a:p>
        </p:txBody>
      </p:sp>
      <p:sp>
        <p:nvSpPr>
          <p:cNvPr id="5" name="Contenidor de data 4"/>
          <p:cNvSpPr>
            <a:spLocks noGrp="1"/>
          </p:cNvSpPr>
          <p:nvPr>
            <p:ph type="dt" sz="half" idx="10"/>
          </p:nvPr>
        </p:nvSpPr>
        <p:spPr/>
        <p:txBody>
          <a:bodyPr/>
          <a:lstStyle/>
          <a:p>
            <a:fld id="{21C6EA1B-C838-41DE-8B7D-E9D842E4DB14}" type="datetimeFigureOut">
              <a:rPr lang="ca-ES" smtClean="0"/>
              <a:t>24/05/2019</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810B01D4-58ED-4FBA-82F1-1C5FE2346914}" type="slidenum">
              <a:rPr lang="ca-ES" smtClean="0"/>
              <a:t>‹#›</a:t>
            </a:fld>
            <a:endParaRPr lang="ca-ES"/>
          </a:p>
        </p:txBody>
      </p:sp>
    </p:spTree>
    <p:extLst>
      <p:ext uri="{BB962C8B-B14F-4D97-AF65-F5344CB8AC3E}">
        <p14:creationId xmlns:p14="http://schemas.microsoft.com/office/powerpoint/2010/main" val="643835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títo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a-ES" smtClean="0"/>
              <a:t>Feu clic aquí per editar l'estil</a:t>
            </a:r>
            <a:endParaRPr lang="ca-ES"/>
          </a:p>
        </p:txBody>
      </p:sp>
      <p:sp>
        <p:nvSpPr>
          <p:cNvPr id="3" name="Contenidor d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6EA1B-C838-41DE-8B7D-E9D842E4DB14}" type="datetimeFigureOut">
              <a:rPr lang="ca-ES" smtClean="0"/>
              <a:t>24/05/2019</a:t>
            </a:fld>
            <a:endParaRPr lang="ca-ES"/>
          </a:p>
        </p:txBody>
      </p:sp>
      <p:sp>
        <p:nvSpPr>
          <p:cNvPr id="5" name="Contenidor de peu de pà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Conteni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0B01D4-58ED-4FBA-82F1-1C5FE2346914}" type="slidenum">
              <a:rPr lang="ca-ES" smtClean="0"/>
              <a:t>‹#›</a:t>
            </a:fld>
            <a:endParaRPr lang="ca-ES"/>
          </a:p>
        </p:txBody>
      </p:sp>
    </p:spTree>
    <p:extLst>
      <p:ext uri="{BB962C8B-B14F-4D97-AF65-F5344CB8AC3E}">
        <p14:creationId xmlns:p14="http://schemas.microsoft.com/office/powerpoint/2010/main" val="3841921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1609858" y="1122363"/>
            <a:ext cx="9058141" cy="2960240"/>
          </a:xfrm>
        </p:spPr>
        <p:txBody>
          <a:bodyPr/>
          <a:lstStyle/>
          <a:p>
            <a:r>
              <a:rPr lang="ca-ES" dirty="0" smtClean="0"/>
              <a:t>A   la   Selva  del   Camp</a:t>
            </a:r>
            <a:endParaRPr lang="ca-ES" dirty="0"/>
          </a:p>
        </p:txBody>
      </p:sp>
      <p:pic>
        <p:nvPicPr>
          <p:cNvPr id="1026" name="Picture 2" descr="© Patronat Municipal de Turisme de Tarrago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3882" y="4183391"/>
            <a:ext cx="4537086" cy="2737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2265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p:txBody>
          <a:bodyPr/>
          <a:lstStyle/>
          <a:p>
            <a:r>
              <a:rPr lang="ca-ES" dirty="0" smtClean="0"/>
              <a:t>Castell  del   Paborde  del   segle   XII</a:t>
            </a:r>
            <a:endParaRPr lang="ca-ES" dirty="0"/>
          </a:p>
        </p:txBody>
      </p:sp>
      <p:sp>
        <p:nvSpPr>
          <p:cNvPr id="3" name="Subtítol 2"/>
          <p:cNvSpPr>
            <a:spLocks noGrp="1"/>
          </p:cNvSpPr>
          <p:nvPr>
            <p:ph type="subTitle" idx="1"/>
          </p:nvPr>
        </p:nvSpPr>
        <p:spPr/>
        <p:txBody>
          <a:bodyPr>
            <a:normAutofit/>
          </a:bodyPr>
          <a:lstStyle/>
          <a:p>
            <a:r>
              <a:rPr lang="ca-ES" sz="4400" dirty="0" smtClean="0"/>
              <a:t>     </a:t>
            </a:r>
            <a:endParaRPr lang="ca-ES" sz="4400" dirty="0"/>
          </a:p>
        </p:txBody>
      </p:sp>
      <p:pic>
        <p:nvPicPr>
          <p:cNvPr id="1026" name="Picture 2" descr="Resultat d'imatges de castell de la selva del ca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75" y="3187700"/>
            <a:ext cx="3659009" cy="244316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t d'imatges de castell de la selva del ca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8374" y="3394075"/>
            <a:ext cx="3024389" cy="2236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027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p:txBody>
          <a:bodyPr>
            <a:normAutofit fontScale="90000"/>
          </a:bodyPr>
          <a:lstStyle/>
          <a:p>
            <a:r>
              <a:rPr lang="ca-ES" sz="2400" dirty="0" smtClean="0"/>
              <a:t>El </a:t>
            </a:r>
            <a:r>
              <a:rPr lang="ca-ES" sz="2400" dirty="0" smtClean="0"/>
              <a:t>Castell  </a:t>
            </a:r>
            <a:r>
              <a:rPr lang="ca-ES" sz="2400" dirty="0" smtClean="0"/>
              <a:t>de la </a:t>
            </a:r>
            <a:r>
              <a:rPr lang="ca-ES" sz="2400" dirty="0" smtClean="0"/>
              <a:t>Selva va ser durant segles la </a:t>
            </a:r>
            <a:r>
              <a:rPr lang="es-ES_tradnl" sz="2400" dirty="0" smtClean="0"/>
              <a:t>residencia</a:t>
            </a:r>
            <a:r>
              <a:rPr lang="ca-ES" sz="2400" dirty="0" smtClean="0"/>
              <a:t> </a:t>
            </a:r>
            <a:r>
              <a:rPr lang="ca-ES" sz="2400" dirty="0" smtClean="0"/>
              <a:t>senyorial </a:t>
            </a:r>
            <a:r>
              <a:rPr lang="ca-ES" sz="2400" dirty="0" smtClean="0"/>
              <a:t>de les perfectes de </a:t>
            </a:r>
            <a:r>
              <a:rPr lang="ca-ES" sz="2400" dirty="0" smtClean="0"/>
              <a:t>Tarragona i els </a:t>
            </a:r>
            <a:r>
              <a:rPr lang="ca-ES" sz="2400" dirty="0" smtClean="0"/>
              <a:t>arquebisbes de </a:t>
            </a:r>
            <a:r>
              <a:rPr lang="ca-ES" sz="2400" dirty="0" smtClean="0"/>
              <a:t>la metròpoli. </a:t>
            </a:r>
            <a:br>
              <a:rPr lang="ca-ES" sz="2400" dirty="0" smtClean="0"/>
            </a:br>
            <a:r>
              <a:rPr lang="ca-ES" sz="2400" dirty="0" smtClean="0"/>
              <a:t>La </a:t>
            </a:r>
            <a:r>
              <a:rPr lang="ca-ES" sz="2400" dirty="0" smtClean="0"/>
              <a:t>fortalesa podria </a:t>
            </a:r>
            <a:r>
              <a:rPr lang="ca-ES" sz="2400" dirty="0" smtClean="0"/>
              <a:t>haver </a:t>
            </a:r>
            <a:r>
              <a:rPr lang="ca-ES" sz="2400" dirty="0" smtClean="0"/>
              <a:t>estat l'antiga casa de l'orde del Temple </a:t>
            </a:r>
            <a:r>
              <a:rPr lang="ca-ES" sz="2400" dirty="0" smtClean="0"/>
              <a:t>a Tarragona però la primera notícia documentada que es té del </a:t>
            </a:r>
            <a:r>
              <a:rPr lang="ca-ES" sz="2400" dirty="0" smtClean="0"/>
              <a:t>castell </a:t>
            </a:r>
            <a:r>
              <a:rPr lang="ca-ES" sz="2400" dirty="0" smtClean="0"/>
              <a:t>del Paborde </a:t>
            </a:r>
            <a:r>
              <a:rPr lang="ca-ES" sz="2400" dirty="0" smtClean="0"/>
              <a:t>apareix </a:t>
            </a:r>
            <a:r>
              <a:rPr lang="ca-ES" sz="2400" dirty="0" smtClean="0"/>
              <a:t>en una carta d'instrucció dels canonges de Tarragona atorgada per l'arquebisbe Bernat Tort l'any 1154.</a:t>
            </a:r>
            <a:br>
              <a:rPr lang="ca-ES" sz="2400" dirty="0" smtClean="0"/>
            </a:br>
            <a:r>
              <a:rPr lang="ca-ES" sz="2400" dirty="0" smtClean="0"/>
              <a:t> Els donava un monestir en forma de fortalesa per tal que es poguessin defensar dels corsaris sarraïns. En aquesta fortalesa, el paborde, (administrador general o prepòsit i principal dignitat de l'arquebisbat) i els canonges, disposaven de cellers i graners, refetor, dormidor, cuina i sala capitular.</a:t>
            </a:r>
            <a:endParaRPr lang="ca-ES" sz="2400" dirty="0"/>
          </a:p>
        </p:txBody>
      </p:sp>
      <p:sp>
        <p:nvSpPr>
          <p:cNvPr id="3" name="Subtítol 2"/>
          <p:cNvSpPr>
            <a:spLocks noGrp="1"/>
          </p:cNvSpPr>
          <p:nvPr>
            <p:ph type="subTitle" idx="1"/>
          </p:nvPr>
        </p:nvSpPr>
        <p:spPr/>
        <p:txBody>
          <a:bodyPr/>
          <a:lstStyle/>
          <a:p>
            <a:r>
              <a:rPr lang="ca-ES" dirty="0" smtClean="0"/>
              <a:t>A   la    Selva    del   Camp</a:t>
            </a:r>
            <a:endParaRPr lang="ca-ES" dirty="0"/>
          </a:p>
        </p:txBody>
      </p:sp>
    </p:spTree>
    <p:extLst>
      <p:ext uri="{BB962C8B-B14F-4D97-AF65-F5344CB8AC3E}">
        <p14:creationId xmlns:p14="http://schemas.microsoft.com/office/powerpoint/2010/main" val="2092327173"/>
      </p:ext>
    </p:extLst>
  </p:cSld>
  <p:clrMapOvr>
    <a:masterClrMapping/>
  </p:clrMapOvr>
</p:sld>
</file>

<file path=ppt/theme/theme1.xml><?xml version="1.0" encoding="utf-8"?>
<a:theme xmlns:a="http://schemas.openxmlformats.org/drawingml/2006/main" name="Tema de l'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41</Words>
  <Application>Microsoft Office PowerPoint</Application>
  <PresentationFormat>Pantalla panoràmica</PresentationFormat>
  <Paragraphs>5</Paragraphs>
  <Slides>3</Slides>
  <Notes>0</Notes>
  <HiddenSlides>0</HiddenSlides>
  <MMClips>0</MMClips>
  <ScaleCrop>false</ScaleCrop>
  <HeadingPairs>
    <vt:vector size="6" baseType="variant">
      <vt:variant>
        <vt:lpstr>Tipus de lletra utilitzats</vt:lpstr>
      </vt:variant>
      <vt:variant>
        <vt:i4>3</vt:i4>
      </vt:variant>
      <vt:variant>
        <vt:lpstr>Tema</vt:lpstr>
      </vt:variant>
      <vt:variant>
        <vt:i4>1</vt:i4>
      </vt:variant>
      <vt:variant>
        <vt:lpstr>Títols de les diapositives</vt:lpstr>
      </vt:variant>
      <vt:variant>
        <vt:i4>3</vt:i4>
      </vt:variant>
    </vt:vector>
  </HeadingPairs>
  <TitlesOfParts>
    <vt:vector size="7" baseType="lpstr">
      <vt:lpstr>Arial</vt:lpstr>
      <vt:lpstr>Calibri</vt:lpstr>
      <vt:lpstr>Calibri Light</vt:lpstr>
      <vt:lpstr>Tema de l'Office</vt:lpstr>
      <vt:lpstr>A   la   Selva  del   Camp</vt:lpstr>
      <vt:lpstr>Castell  del   Paborde  del   segle   XII</vt:lpstr>
      <vt:lpstr>El Castell  de la Selva va ser durant segles la residencia senyorial de les perfectes de Tarragona i els arquebisbes de la metròpoli.  La fortalesa podria haver estat l'antiga casa de l'orde del Temple a Tarragona però la primera notícia documentada que es té del castell del Paborde apareix en una carta d'instrucció dels canonges de Tarragona atorgada per l'arquebisbe Bernat Tort l'any 1154.  Els donava un monestir en forma de fortalesa per tal que es poguessin defensar dels corsaris sarraïns. En aquesta fortalesa, el paborde, (administrador general o prepòsit i principal dignitat de l'arquebisbat) i els canonges, disposaven de cellers i graners, refetor, dormidor, cuina i sala capitular.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la    selva    del    camp</dc:title>
  <dc:creator>alumne</dc:creator>
  <cp:lastModifiedBy>alumne</cp:lastModifiedBy>
  <cp:revision>8</cp:revision>
  <dcterms:created xsi:type="dcterms:W3CDTF">2019-05-17T05:53:08Z</dcterms:created>
  <dcterms:modified xsi:type="dcterms:W3CDTF">2019-05-24T00:38:54Z</dcterms:modified>
</cp:coreProperties>
</file>