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1E327-6C31-40F2-A7A3-33A150B241BB}" type="datetimeFigureOut">
              <a:rPr lang="es-ES" smtClean="0"/>
              <a:t>28/05/2019</a:t>
            </a:fld>
            <a:endParaRPr lang="es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BD551-153F-4FFB-808C-63E88AB04E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0649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noProof="0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BD551-153F-4FFB-808C-63E88AB04E54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0109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patró.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7DD27-FF36-4ACD-97CC-EFAEE9C33B6C}" type="datetimeFigureOut">
              <a:rPr lang="ca-ES" smtClean="0"/>
              <a:t>28/5/2019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A499-D977-4CF8-A47E-8E72AC32042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08844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7DD27-FF36-4ACD-97CC-EFAEE9C33B6C}" type="datetimeFigureOut">
              <a:rPr lang="ca-ES" smtClean="0"/>
              <a:t>28/5/2019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A499-D977-4CF8-A47E-8E72AC32042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27930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7DD27-FF36-4ACD-97CC-EFAEE9C33B6C}" type="datetimeFigureOut">
              <a:rPr lang="ca-ES" smtClean="0"/>
              <a:t>28/5/2019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A499-D977-4CF8-A47E-8E72AC32042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20764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7DD27-FF36-4ACD-97CC-EFAEE9C33B6C}" type="datetimeFigureOut">
              <a:rPr lang="ca-ES" smtClean="0"/>
              <a:t>28/5/2019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A499-D977-4CF8-A47E-8E72AC32042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09683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7DD27-FF36-4ACD-97CC-EFAEE9C33B6C}" type="datetimeFigureOut">
              <a:rPr lang="ca-ES" smtClean="0"/>
              <a:t>28/5/2019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A499-D977-4CF8-A47E-8E72AC32042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07474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7DD27-FF36-4ACD-97CC-EFAEE9C33B6C}" type="datetimeFigureOut">
              <a:rPr lang="ca-ES" smtClean="0"/>
              <a:t>28/5/2019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A499-D977-4CF8-A47E-8E72AC32042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05463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7DD27-FF36-4ACD-97CC-EFAEE9C33B6C}" type="datetimeFigureOut">
              <a:rPr lang="ca-ES" smtClean="0"/>
              <a:t>28/5/2019</a:t>
            </a:fld>
            <a:endParaRPr lang="ca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A499-D977-4CF8-A47E-8E72AC32042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82063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7DD27-FF36-4ACD-97CC-EFAEE9C33B6C}" type="datetimeFigureOut">
              <a:rPr lang="ca-ES" smtClean="0"/>
              <a:t>28/5/2019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A499-D977-4CF8-A47E-8E72AC32042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2934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7DD27-FF36-4ACD-97CC-EFAEE9C33B6C}" type="datetimeFigureOut">
              <a:rPr lang="ca-ES" smtClean="0"/>
              <a:t>28/5/2019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A499-D977-4CF8-A47E-8E72AC32042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97068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7DD27-FF36-4ACD-97CC-EFAEE9C33B6C}" type="datetimeFigureOut">
              <a:rPr lang="ca-ES" smtClean="0"/>
              <a:t>28/5/2019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A499-D977-4CF8-A47E-8E72AC32042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49179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7DD27-FF36-4ACD-97CC-EFAEE9C33B6C}" type="datetimeFigureOut">
              <a:rPr lang="ca-ES" smtClean="0"/>
              <a:t>28/5/2019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A499-D977-4CF8-A47E-8E72AC32042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22314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7DD27-FF36-4ACD-97CC-EFAEE9C33B6C}" type="datetimeFigureOut">
              <a:rPr lang="ca-ES" smtClean="0"/>
              <a:t>28/5/2019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BA499-D977-4CF8-A47E-8E72AC32042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43923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afellhistoric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a-ES" sz="5400" dirty="0">
                <a:solidFill>
                  <a:srgbClr val="990099"/>
                </a:solidFill>
                <a:latin typeface="Engravers MT" panose="02090707080505020304" pitchFamily="18" charset="0"/>
              </a:rPr>
              <a:t>castell de santa creu de </a:t>
            </a:r>
            <a:r>
              <a:rPr lang="ca-ES" sz="5400" dirty="0" err="1">
                <a:solidFill>
                  <a:srgbClr val="990099"/>
                </a:solidFill>
                <a:latin typeface="Engravers MT" panose="02090707080505020304" pitchFamily="18" charset="0"/>
              </a:rPr>
              <a:t>calafell</a:t>
            </a:r>
            <a:endParaRPr lang="ca-ES" sz="5400" dirty="0">
              <a:solidFill>
                <a:srgbClr val="990099"/>
              </a:solidFill>
              <a:latin typeface="Engravers MT" panose="02090707080505020304" pitchFamily="18" charset="0"/>
            </a:endParaRPr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6086075" y="3602183"/>
            <a:ext cx="5195247" cy="3255817"/>
          </a:xfrm>
        </p:spPr>
        <p:txBody>
          <a:bodyPr>
            <a:normAutofit/>
          </a:bodyPr>
          <a:lstStyle/>
          <a:p>
            <a:r>
              <a:rPr lang="es-ES" sz="1600" dirty="0">
                <a:latin typeface="Cooper Black" panose="0208090404030B020404" pitchFamily="18" charset="0"/>
              </a:rPr>
              <a:t>Este Castillo se le conoce como “</a:t>
            </a:r>
            <a:r>
              <a:rPr lang="es-ES" sz="1600" dirty="0" err="1">
                <a:latin typeface="Cooper Black" panose="0208090404030B020404" pitchFamily="18" charset="0"/>
              </a:rPr>
              <a:t>castell</a:t>
            </a:r>
            <a:r>
              <a:rPr lang="es-ES" sz="1600" dirty="0">
                <a:latin typeface="Cooper Black" panose="0208090404030B020404" pitchFamily="18" charset="0"/>
              </a:rPr>
              <a:t> de </a:t>
            </a:r>
            <a:r>
              <a:rPr lang="es-ES" sz="1600" dirty="0" err="1">
                <a:latin typeface="Cooper Black" panose="0208090404030B020404" pitchFamily="18" charset="0"/>
              </a:rPr>
              <a:t>Calafell”o</a:t>
            </a:r>
            <a:r>
              <a:rPr lang="es-ES" sz="1600" dirty="0">
                <a:latin typeface="Cooper Black" panose="0208090404030B020404" pitchFamily="18" charset="0"/>
              </a:rPr>
              <a:t> como “Castell de Santa Creu de Calafell” ,el Castillo paso bastantes transformaciones</a:t>
            </a:r>
            <a:r>
              <a:rPr lang="es-ES" sz="1600" b="0" i="0" dirty="0">
                <a:effectLst/>
                <a:latin typeface="Cooper Black" panose="0208090404030B020404" pitchFamily="18" charset="0"/>
              </a:rPr>
              <a:t> </a:t>
            </a:r>
            <a:r>
              <a:rPr lang="es-ES" sz="1600" dirty="0">
                <a:latin typeface="Cooper Black" panose="0208090404030B020404" pitchFamily="18" charset="0"/>
              </a:rPr>
              <a:t>y </a:t>
            </a:r>
            <a:r>
              <a:rPr lang="es-ES" sz="1600" b="0" i="0" dirty="0">
                <a:effectLst/>
                <a:latin typeface="Cooper Black" panose="0208090404030B020404" pitchFamily="18" charset="0"/>
              </a:rPr>
              <a:t>usos a lo largo del tiempo , pasando  de ser un castillo fronterizo   de la marca </a:t>
            </a:r>
            <a:r>
              <a:rPr lang="es-ES" sz="1600" b="0" i="0" dirty="0" err="1">
                <a:effectLst/>
                <a:latin typeface="Cooper Black" panose="0208090404030B020404" pitchFamily="18" charset="0"/>
              </a:rPr>
              <a:t>hispànica</a:t>
            </a:r>
            <a:r>
              <a:rPr lang="es-ES" sz="1600" b="0" i="0" dirty="0">
                <a:effectLst/>
                <a:latin typeface="Cooper Black" panose="0208090404030B020404" pitchFamily="18" charset="0"/>
              </a:rPr>
              <a:t> </a:t>
            </a:r>
            <a:r>
              <a:rPr lang="es-ES" sz="1600" dirty="0">
                <a:latin typeface="Cooper Black" panose="0208090404030B020404" pitchFamily="18" charset="0"/>
              </a:rPr>
              <a:t>a un Castillo </a:t>
            </a:r>
            <a:r>
              <a:rPr lang="ca-ES" sz="1600" b="0" i="0" dirty="0">
                <a:effectLst/>
                <a:latin typeface="Cooper Black" panose="0208090404030B020404" pitchFamily="18" charset="0"/>
              </a:rPr>
              <a:t>residencial de estilo  </a:t>
            </a:r>
            <a:r>
              <a:rPr lang="es-ES_tradnl" sz="1600" b="0" i="0" dirty="0">
                <a:effectLst/>
                <a:latin typeface="Cooper Black" panose="0208090404030B020404" pitchFamily="18" charset="0"/>
              </a:rPr>
              <a:t>gótico</a:t>
            </a:r>
            <a:r>
              <a:rPr lang="ca-ES" sz="1600" dirty="0">
                <a:latin typeface="Cooper Black" panose="0208090404030B020404" pitchFamily="18" charset="0"/>
              </a:rPr>
              <a:t>.</a:t>
            </a:r>
          </a:p>
          <a:p>
            <a:r>
              <a:rPr lang="es-ES" sz="1600" dirty="0">
                <a:latin typeface="Cooper Black" panose="0208090404030B020404" pitchFamily="18" charset="0"/>
              </a:rPr>
              <a:t>El castillo está ubicado en una colina, en un entorno precioso de plazas, y a pocos </a:t>
            </a:r>
            <a:r>
              <a:rPr lang="es-ES" sz="1600" dirty="0" err="1">
                <a:latin typeface="Cooper Black" panose="0208090404030B020404" pitchFamily="18" charset="0"/>
              </a:rPr>
              <a:t>kilometros</a:t>
            </a:r>
            <a:r>
              <a:rPr lang="es-ES" sz="1600" dirty="0">
                <a:latin typeface="Cooper Black" panose="0208090404030B020404" pitchFamily="18" charset="0"/>
              </a:rPr>
              <a:t> del mar </a:t>
            </a:r>
          </a:p>
          <a:p>
            <a:pPr algn="l" fontAlgn="ctr"/>
            <a:r>
              <a:rPr lang="es-ES" sz="1600" u="sng" dirty="0">
                <a:solidFill>
                  <a:srgbClr val="4285F4"/>
                </a:solidFill>
                <a:latin typeface="Roboto"/>
                <a:hlinkClick r:id="rId3"/>
              </a:rPr>
              <a:t>www.calafellhistoric.org</a:t>
            </a:r>
            <a:endParaRPr lang="ca-ES" sz="1600" dirty="0">
              <a:latin typeface="Cooper Black" panose="0208090404030B020404" pitchFamily="18" charset="0"/>
            </a:endParaRPr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910" y="4123946"/>
            <a:ext cx="4176215" cy="22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0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ol 8"/>
          <p:cNvSpPr>
            <a:spLocks noGrp="1"/>
          </p:cNvSpPr>
          <p:nvPr>
            <p:ph type="title"/>
          </p:nvPr>
        </p:nvSpPr>
        <p:spPr>
          <a:xfrm>
            <a:off x="1651286" y="1085561"/>
            <a:ext cx="1011383" cy="1048039"/>
          </a:xfrm>
        </p:spPr>
        <p:txBody>
          <a:bodyPr>
            <a:normAutofit/>
          </a:bodyPr>
          <a:lstStyle/>
          <a:p>
            <a:r>
              <a:rPr lang="ca-ES" sz="2800" dirty="0"/>
              <a:t>‘</a:t>
            </a:r>
          </a:p>
        </p:txBody>
      </p:sp>
      <p:sp>
        <p:nvSpPr>
          <p:cNvPr id="10" name="Contenidor de contingut 9"/>
          <p:cNvSpPr>
            <a:spLocks noGrp="1"/>
          </p:cNvSpPr>
          <p:nvPr>
            <p:ph sz="half" idx="1"/>
          </p:nvPr>
        </p:nvSpPr>
        <p:spPr>
          <a:xfrm>
            <a:off x="630381" y="2061152"/>
            <a:ext cx="5181600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s-ES_tradnl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s-ES" sz="1900" dirty="0">
                <a:latin typeface="Cooper Black" panose="0208090404030B020404" pitchFamily="18" charset="0"/>
              </a:rPr>
              <a:t>El castillo se construyó en el siglo XI, en el año  1.037.</a:t>
            </a:r>
          </a:p>
          <a:p>
            <a:pPr marL="0" lvl="0" indent="0">
              <a:buNone/>
            </a:pPr>
            <a:r>
              <a:rPr lang="es-ES_tradnl" sz="1900" dirty="0">
                <a:latin typeface="Cooper Black" panose="0208090404030B020404" pitchFamily="18" charset="0"/>
              </a:rPr>
              <a:t>Este Castillo es de estilo gótico y de arquitectura romana.</a:t>
            </a:r>
            <a:endParaRPr lang="es-ES_tradnl" dirty="0"/>
          </a:p>
          <a:p>
            <a:pPr marL="0" lvl="0" indent="0">
              <a:buNone/>
            </a:pPr>
            <a:r>
              <a:rPr lang="es-ES_tradnl" sz="1900" dirty="0">
                <a:solidFill>
                  <a:prstClr val="black"/>
                </a:solidFill>
                <a:latin typeface="Cooper Black" panose="0208090404030B020404" pitchFamily="18" charset="0"/>
              </a:rPr>
              <a:t>En el extremo del sud de la colina estaba el castillo .</a:t>
            </a:r>
            <a:r>
              <a:rPr lang="es-ES" sz="1900" dirty="0">
                <a:latin typeface="Cooper Black" panose="0208090404030B020404" pitchFamily="18" charset="0"/>
              </a:rPr>
              <a:t> Esta formado  por una torre de vigía y una iglesia</a:t>
            </a:r>
            <a:r>
              <a:rPr lang="es-ES_tradnl" sz="1900" dirty="0">
                <a:solidFill>
                  <a:prstClr val="black"/>
                </a:solidFill>
                <a:latin typeface="Cooper Black" panose="0208090404030B020404" pitchFamily="18" charset="0"/>
              </a:rPr>
              <a:t>á.</a:t>
            </a:r>
          </a:p>
          <a:p>
            <a:pPr marL="0" lvl="0" indent="0">
              <a:buNone/>
            </a:pPr>
            <a:r>
              <a:rPr lang="es-ES_tradnl" sz="1900" dirty="0">
                <a:solidFill>
                  <a:prstClr val="black"/>
                </a:solidFill>
                <a:latin typeface="Cooper Black" panose="0208090404030B020404" pitchFamily="18" charset="0"/>
              </a:rPr>
              <a:t>El castillo lo construyeron  para que fuera un castillo fronterizo.</a:t>
            </a:r>
            <a:endParaRPr lang="ca-ES" dirty="0"/>
          </a:p>
        </p:txBody>
      </p:sp>
      <p:sp>
        <p:nvSpPr>
          <p:cNvPr id="11" name="Contenidor de contingut 10"/>
          <p:cNvSpPr>
            <a:spLocks noGrp="1"/>
          </p:cNvSpPr>
          <p:nvPr>
            <p:ph sz="half" idx="2"/>
          </p:nvPr>
        </p:nvSpPr>
        <p:spPr>
          <a:xfrm>
            <a:off x="5957455" y="2064327"/>
            <a:ext cx="5160818" cy="41403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1900" dirty="0">
                <a:latin typeface="Cooper Black" panose="0208090404030B020404" pitchFamily="18" charset="0"/>
              </a:rPr>
              <a:t>Ahora mismo el </a:t>
            </a:r>
            <a:r>
              <a:rPr lang="es-ES_tradnl" sz="1900">
                <a:latin typeface="Cooper Black" panose="0208090404030B020404" pitchFamily="18" charset="0"/>
              </a:rPr>
              <a:t>castillo está </a:t>
            </a:r>
            <a:r>
              <a:rPr lang="es-ES_tradnl" sz="1900" dirty="0">
                <a:latin typeface="Cooper Black" panose="0208090404030B020404" pitchFamily="18" charset="0"/>
              </a:rPr>
              <a:t>muy bien conservado aunque le faltan algunas paredes y algún techo ahora sigue siendo un castillo pero es para ir a visitarlo como un tipo “museo” pero puedes hacer visita guiada o no guiada </a:t>
            </a:r>
            <a:r>
              <a:rPr lang="es-ES_tradnl" sz="1900">
                <a:latin typeface="Cooper Black" panose="0208090404030B020404" pitchFamily="18" charset="0"/>
              </a:rPr>
              <a:t>y hay </a:t>
            </a:r>
            <a:r>
              <a:rPr lang="es-ES_tradnl" sz="1900" dirty="0">
                <a:latin typeface="Cooper Black" panose="0208090404030B020404" pitchFamily="18" charset="0"/>
              </a:rPr>
              <a:t>unas placas para que entiendas un </a:t>
            </a:r>
            <a:r>
              <a:rPr lang="es-ES_tradnl" sz="1900">
                <a:latin typeface="Cooper Black" panose="0208090404030B020404" pitchFamily="18" charset="0"/>
              </a:rPr>
              <a:t>poco más </a:t>
            </a:r>
            <a:r>
              <a:rPr lang="es-ES_tradnl" sz="1900" dirty="0">
                <a:latin typeface="Cooper Black" panose="0208090404030B020404" pitchFamily="18" charset="0"/>
              </a:rPr>
              <a:t>del castillo o del sitio por el que estas pasando.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58895"/>
            <a:ext cx="3094759" cy="232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673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6033654" y="3017116"/>
            <a:ext cx="5181600" cy="2400011"/>
          </a:xfrm>
        </p:spPr>
        <p:txBody>
          <a:bodyPr>
            <a:normAutofit/>
          </a:bodyPr>
          <a:lstStyle/>
          <a:p>
            <a:endParaRPr lang="ca-ES" sz="1900" dirty="0">
              <a:latin typeface="Cooper Black" panose="0208090404030B020404" pitchFamily="18" charset="0"/>
            </a:endParaRPr>
          </a:p>
          <a:p>
            <a:pPr marL="0" indent="0">
              <a:buNone/>
            </a:pPr>
            <a:r>
              <a:rPr lang="es-ES" sz="1900" dirty="0">
                <a:latin typeface="Cooper Black" panose="0208090404030B020404" pitchFamily="18" charset="0"/>
              </a:rPr>
              <a:t>Mi opinión personal es que es muy bonito y bastante grande me encanto estar en ese castillo( y hacerme fotos en el) y me gusta mucho que allá como un tipo de placas que te explican cosas  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2" y="2296585"/>
            <a:ext cx="5181600" cy="343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0573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248</Words>
  <Application>Microsoft Office PowerPoint</Application>
  <PresentationFormat>Panorámica</PresentationFormat>
  <Paragraphs>14</Paragraphs>
  <Slides>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Cooper Black</vt:lpstr>
      <vt:lpstr>Engravers MT</vt:lpstr>
      <vt:lpstr>Roboto</vt:lpstr>
      <vt:lpstr>Tema de l'Office</vt:lpstr>
      <vt:lpstr>castell de santa creu de calafell</vt:lpstr>
      <vt:lpstr>‘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Castillo de calafell</dc:title>
  <dc:creator>alumne</dc:creator>
  <cp:lastModifiedBy>Usuari</cp:lastModifiedBy>
  <cp:revision>18</cp:revision>
  <dcterms:created xsi:type="dcterms:W3CDTF">2019-05-16T10:57:40Z</dcterms:created>
  <dcterms:modified xsi:type="dcterms:W3CDTF">2019-05-28T07:32:04Z</dcterms:modified>
</cp:coreProperties>
</file>