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99FF"/>
    <a:srgbClr val="666699"/>
    <a:srgbClr val="CC0000"/>
    <a:srgbClr val="FF9900"/>
    <a:srgbClr val="FFCC00"/>
    <a:srgbClr val="FF6600"/>
    <a:srgbClr val="FF33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220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862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391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555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232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773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5648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80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3568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414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397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9D2F-35D6-4A36-AE17-341011D1DC9A}" type="datetimeFigureOut">
              <a:rPr lang="ca-ES" smtClean="0"/>
              <a:t>19/05/2019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C979E-212C-40CB-82C7-76D6D509AA2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686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rgbClr val="CC0000"/>
            </a:gs>
            <a:gs pos="14000">
              <a:srgbClr val="FF3300"/>
            </a:gs>
            <a:gs pos="8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 flipV="1">
            <a:off x="1524000" y="4067033"/>
            <a:ext cx="9144000" cy="66874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1255594"/>
            <a:ext cx="9144000" cy="4002206"/>
          </a:xfrm>
        </p:spPr>
        <p:txBody>
          <a:bodyPr>
            <a:normAutofit/>
          </a:bodyPr>
          <a:lstStyle/>
          <a:p>
            <a:r>
              <a:rPr lang="ca-ES" sz="6000" dirty="0" smtClean="0"/>
              <a:t>ESGLESIA</a:t>
            </a:r>
          </a:p>
          <a:p>
            <a:r>
              <a:rPr lang="ca-ES" sz="6000" dirty="0" smtClean="0"/>
              <a:t>VELLA </a:t>
            </a:r>
          </a:p>
          <a:p>
            <a:r>
              <a:rPr lang="ca-ES" sz="6000" dirty="0" smtClean="0"/>
              <a:t>DE</a:t>
            </a:r>
          </a:p>
          <a:p>
            <a:r>
              <a:rPr lang="ca-ES" sz="6000" dirty="0" smtClean="0"/>
              <a:t>SANT MIQUEL</a:t>
            </a:r>
          </a:p>
        </p:txBody>
      </p:sp>
    </p:spTree>
    <p:extLst>
      <p:ext uri="{BB962C8B-B14F-4D97-AF65-F5344CB8AC3E}">
        <p14:creationId xmlns:p14="http://schemas.microsoft.com/office/powerpoint/2010/main" val="41676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666699"/>
            </a:gs>
            <a:gs pos="44000">
              <a:srgbClr val="33CCFF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1037229" y="1705971"/>
            <a:ext cx="45719" cy="10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5" name="QuadreDeText 4"/>
          <p:cNvSpPr txBox="1"/>
          <p:nvPr/>
        </p:nvSpPr>
        <p:spPr>
          <a:xfrm>
            <a:off x="2189018" y="1555845"/>
            <a:ext cx="79663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NOMBRE DE LA CONSTRUCCION : </a:t>
            </a:r>
            <a:r>
              <a:rPr lang="es-ES_tradnl" dirty="0" err="1" smtClean="0"/>
              <a:t>Esglesia</a:t>
            </a:r>
            <a:r>
              <a:rPr lang="es-ES_tradnl" dirty="0" smtClean="0"/>
              <a:t> </a:t>
            </a:r>
            <a:r>
              <a:rPr lang="es-ES_tradnl" dirty="0" err="1" smtClean="0"/>
              <a:t>vella</a:t>
            </a:r>
            <a:r>
              <a:rPr lang="es-ES_tradnl" dirty="0" smtClean="0"/>
              <a:t> de </a:t>
            </a:r>
            <a:r>
              <a:rPr lang="es-ES_tradnl" dirty="0" err="1" smtClean="0"/>
              <a:t>Sant</a:t>
            </a:r>
            <a:r>
              <a:rPr lang="es-ES_tradnl" dirty="0" smtClean="0"/>
              <a:t> Miquel</a:t>
            </a:r>
          </a:p>
          <a:p>
            <a:endParaRPr lang="es-ES_tradnl" dirty="0" smtClean="0"/>
          </a:p>
          <a:p>
            <a:r>
              <a:rPr lang="es-ES_tradnl" dirty="0" smtClean="0"/>
              <a:t>¿DONDE ESTÁ? :</a:t>
            </a:r>
            <a:r>
              <a:rPr lang="es-ES_tradnl" dirty="0" err="1" smtClean="0"/>
              <a:t>L’Espluga</a:t>
            </a:r>
            <a:r>
              <a:rPr lang="es-ES_tradnl" dirty="0" smtClean="0"/>
              <a:t> de Francolí</a:t>
            </a:r>
          </a:p>
          <a:p>
            <a:r>
              <a:rPr lang="es-ES_tradnl" dirty="0" smtClean="0"/>
              <a:t>FECHA DE COTRUCCIÓN : Siglo XIII des del 1297 al 1327</a:t>
            </a:r>
          </a:p>
          <a:p>
            <a:endParaRPr lang="es-ES_tradnl" dirty="0" smtClean="0"/>
          </a:p>
          <a:p>
            <a:r>
              <a:rPr lang="es-ES_tradnl" dirty="0" smtClean="0"/>
              <a:t>¿ PORQUE SECOSNTRUYO ? Para hacer misas </a:t>
            </a:r>
            <a:endParaRPr lang="ca-ES" dirty="0" smtClean="0"/>
          </a:p>
          <a:p>
            <a:endParaRPr lang="ca-ES" dirty="0" smtClean="0"/>
          </a:p>
          <a:p>
            <a:r>
              <a:rPr lang="ca-ES" dirty="0" smtClean="0"/>
              <a:t>ESTADO DE CONSERVACIÓN Y USO ACTUAL : </a:t>
            </a:r>
            <a:r>
              <a:rPr lang="es-ES_tradnl" dirty="0" smtClean="0"/>
              <a:t>muy</a:t>
            </a:r>
            <a:r>
              <a:rPr lang="ca-ES" dirty="0" smtClean="0"/>
              <a:t>  </a:t>
            </a:r>
            <a:r>
              <a:rPr lang="ca-ES" dirty="0" err="1" smtClean="0"/>
              <a:t>bueno</a:t>
            </a:r>
            <a:r>
              <a:rPr lang="ca-ES" dirty="0" smtClean="0"/>
              <a:t>  , a hora es la parròquia del </a:t>
            </a:r>
            <a:r>
              <a:rPr lang="ca-ES" dirty="0" err="1" smtClean="0"/>
              <a:t>pueblo</a:t>
            </a:r>
            <a:r>
              <a:rPr lang="ca-ES" dirty="0" smtClean="0"/>
              <a:t> </a:t>
            </a:r>
            <a:endParaRPr lang="ca-ES" dirty="0"/>
          </a:p>
          <a:p>
            <a:endParaRPr lang="ca-ES" dirty="0" smtClean="0"/>
          </a:p>
          <a:p>
            <a:r>
              <a:rPr lang="ca-ES" dirty="0" smtClean="0"/>
              <a:t>OPINION PERSONAL : </a:t>
            </a:r>
            <a:r>
              <a:rPr lang="ca-ES" dirty="0" err="1" smtClean="0"/>
              <a:t>tinene</a:t>
            </a:r>
            <a:r>
              <a:rPr lang="ca-ES" dirty="0" smtClean="0"/>
              <a:t> la </a:t>
            </a:r>
            <a:r>
              <a:rPr lang="ca-ES" dirty="0" err="1" smtClean="0"/>
              <a:t>puerta</a:t>
            </a:r>
            <a:r>
              <a:rPr lang="ca-ES" dirty="0" smtClean="0"/>
              <a:t> </a:t>
            </a:r>
            <a:r>
              <a:rPr lang="ca-ES" dirty="0" err="1" smtClean="0"/>
              <a:t>grande</a:t>
            </a:r>
            <a:r>
              <a:rPr lang="ca-ES" dirty="0" smtClean="0"/>
              <a:t> y las ventanes </a:t>
            </a:r>
            <a:r>
              <a:rPr lang="es-ES_tradnl" dirty="0" err="1" smtClean="0"/>
              <a:t>tanbién</a:t>
            </a:r>
            <a:r>
              <a:rPr lang="es-ES_tradnl" dirty="0" smtClean="0"/>
              <a:t>  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32517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69</Words>
  <Application>Microsoft Office PowerPoint</Application>
  <PresentationFormat>Pantalla panoràmica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l'Office</vt:lpstr>
      <vt:lpstr> </vt:lpstr>
      <vt:lpstr>Presentació del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alumne</dc:creator>
  <cp:lastModifiedBy>alumne</cp:lastModifiedBy>
  <cp:revision>11</cp:revision>
  <dcterms:created xsi:type="dcterms:W3CDTF">2019-05-11T12:07:29Z</dcterms:created>
  <dcterms:modified xsi:type="dcterms:W3CDTF">2019-05-19T14:26:35Z</dcterms:modified>
</cp:coreProperties>
</file>