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ca-ES"/>
              <a:t>Feu clic aquí per editar l'estil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a-ES"/>
              <a:t>Feu clic aquí per editar l'estil de subtítols del patró.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5/27/2019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àmica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a-ES"/>
              <a:t>Feu clic aquí per editar l'estil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ca-ES"/>
              <a:t>Feu clic a la icona per afegir una imatge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/>
              <a:t>Feu clic aquí per editar estils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5/27/2019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ca-ES"/>
              <a:t>Feu clic aquí per editar l'estil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a-ES"/>
              <a:t>Feu clic aquí per editar estils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ca-ES"/>
              <a:t>Feu clic aquí per editar estils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5/27/2019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geta d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ca-ES"/>
              <a:t>Feu clic aquí per editar l'estil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ca-ES"/>
              <a:t>Feu clic aquí per editar estils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5/27/2019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ol i text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a-ES"/>
              <a:t>Feu clic aquí per editar estils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5/27/2019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ol vertical 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ca-ES"/>
              <a:t>Feu clic aquí per editar l'estil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ca-ES"/>
              <a:t>Feu clic aquí per editar estils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5/27/2019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ol i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ca-ES"/>
              <a:t>Feu clic aquí per editar l'estil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ca-ES"/>
              <a:t>Feu clic aquí per editar estils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5/27/2019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pçalera de la sec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ca-ES"/>
              <a:t>Feu clic aquí per editar l'estil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a-ES"/>
              <a:t>Feu clic aquí per editar estils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5/27/2019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ca-ES"/>
              <a:t>Feu clic aquí per editar estils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ca-ES"/>
              <a:t>Feu clic aquí per editar estils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5/27/2019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a-ES"/>
              <a:t>Feu clic aquí per editar l'estil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/>
              <a:t>Feu clic aquí per editar estils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ca-ES"/>
              <a:t>Feu clic aquí per editar estils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/>
              <a:t>Feu clic aquí per editar estils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ca-ES"/>
              <a:t>Feu clic aquí per editar estils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5/27/2019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omés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5/27/2019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5/27/2019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ingut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a-ES"/>
              <a:t>Feu clic aquí per editar l'estil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ca-ES"/>
              <a:t>Feu clic aquí per editar estils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/>
              <a:t>Feu clic aquí per editar estils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5/27/2019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tge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a-ES"/>
              <a:t>Feu clic aquí per editar l'estil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ca-ES"/>
              <a:t>Feu clic a la icona per afegir una imatge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/>
              <a:t>Feu clic aquí per editar estils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5/27/2019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a-ES"/>
              <a:t>Feu clic aquí per editar l'estil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a-ES"/>
              <a:t>Feu clic aquí per editar estils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5/27/2019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goo.gl/maps/nW7qkZd83TC1Q4mVA(Si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_tradnl" dirty="0"/>
              <a:t>La catedral de Santa Tecla</a:t>
            </a:r>
          </a:p>
        </p:txBody>
      </p:sp>
      <p:sp>
        <p:nvSpPr>
          <p:cNvPr id="3" name="Subtítol 2"/>
          <p:cNvSpPr>
            <a:spLocks noGrp="1"/>
          </p:cNvSpPr>
          <p:nvPr>
            <p:ph type="subTitle" idx="1"/>
          </p:nvPr>
        </p:nvSpPr>
        <p:spPr>
          <a:xfrm>
            <a:off x="448025" y="5152059"/>
            <a:ext cx="10572000" cy="1577154"/>
          </a:xfrm>
        </p:spPr>
        <p:txBody>
          <a:bodyPr>
            <a:normAutofit/>
          </a:bodyPr>
          <a:lstStyle/>
          <a:p>
            <a:r>
              <a:rPr lang="es-ES_tradnl" dirty="0"/>
              <a:t>Nombre: catedral de Santa Tecla.</a:t>
            </a:r>
          </a:p>
          <a:p>
            <a:r>
              <a:rPr lang="es-ES_tradnl" dirty="0"/>
              <a:t>¿Qué es?: Es una Catedral.</a:t>
            </a:r>
          </a:p>
          <a:p>
            <a:r>
              <a:rPr lang="es-ES_tradnl" dirty="0"/>
              <a:t>Tipo de construcción</a:t>
            </a:r>
            <a:r>
              <a:rPr lang="ca-ES" dirty="0"/>
              <a:t>: </a:t>
            </a:r>
            <a:r>
              <a:rPr lang="es-ES" dirty="0"/>
              <a:t>Románico</a:t>
            </a:r>
            <a:r>
              <a:rPr lang="ca-ES" dirty="0"/>
              <a:t>.</a:t>
            </a:r>
          </a:p>
          <a:p>
            <a:endParaRPr lang="ca-ES" dirty="0"/>
          </a:p>
          <a:p>
            <a:endParaRPr lang="ca-ES" dirty="0"/>
          </a:p>
        </p:txBody>
      </p:sp>
      <p:sp>
        <p:nvSpPr>
          <p:cNvPr id="4" name="AutoShape 2" descr="Resultat d'imatges de catedral de santa tecl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a-ES"/>
          </a:p>
        </p:txBody>
      </p:sp>
      <p:sp>
        <p:nvSpPr>
          <p:cNvPr id="5" name="AutoShape 4" descr="Resultat d'imatges de catedral de santa tecla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a-ES"/>
          </a:p>
        </p:txBody>
      </p:sp>
      <p:pic>
        <p:nvPicPr>
          <p:cNvPr id="6" name="Imat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87192" y="-880"/>
            <a:ext cx="4349236" cy="3316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57809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adreDeText 3"/>
          <p:cNvSpPr txBox="1"/>
          <p:nvPr/>
        </p:nvSpPr>
        <p:spPr>
          <a:xfrm>
            <a:off x="708338" y="953037"/>
            <a:ext cx="1085689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/>
              <a:t>¿Donde se encuentra?: </a:t>
            </a:r>
            <a:r>
              <a:rPr lang="es-ES_tradnl" dirty="0">
                <a:hlinkClick r:id="rId2"/>
              </a:rPr>
              <a:t>https://goo.gl/maps/nW7qkZd83TC1Q4mVA(Si</a:t>
            </a:r>
            <a:r>
              <a:rPr lang="es-ES_tradnl" dirty="0"/>
              <a:t> copias esto en google</a:t>
            </a:r>
            <a:r>
              <a:rPr lang="ca-ES" dirty="0"/>
              <a:t> </a:t>
            </a:r>
            <a:r>
              <a:rPr lang="es-ES_tradnl" dirty="0"/>
              <a:t>Chrome entrareis directamente a google </a:t>
            </a:r>
            <a:r>
              <a:rPr lang="es-ES_tradnl" dirty="0" err="1"/>
              <a:t>maps</a:t>
            </a:r>
            <a:r>
              <a:rPr lang="es-ES_tradnl" dirty="0"/>
              <a:t>)</a:t>
            </a:r>
          </a:p>
          <a:p>
            <a:r>
              <a:rPr lang="es-ES_tradnl" dirty="0"/>
              <a:t>Año de   construcción: 1170-1331.</a:t>
            </a:r>
          </a:p>
          <a:p>
            <a:r>
              <a:rPr lang="es-ES_tradnl" dirty="0"/>
              <a:t>Características: Puerta grande, ventanas grandes, estilo románico, techos altos.</a:t>
            </a:r>
          </a:p>
          <a:p>
            <a:r>
              <a:rPr lang="es-ES_tradnl" dirty="0"/>
              <a:t>Que uso tenia: Se construyo para rezar.</a:t>
            </a:r>
          </a:p>
          <a:p>
            <a:r>
              <a:rPr lang="es-ES_tradnl" dirty="0"/>
              <a:t>Estado de conservación: Está muy bien conservado aunque han restaurado el campanario.</a:t>
            </a:r>
          </a:p>
          <a:p>
            <a:r>
              <a:rPr lang="es-ES_tradnl" dirty="0"/>
              <a:t>Otras informaciones:  Raimon de </a:t>
            </a:r>
            <a:r>
              <a:rPr lang="es-ES_tradnl" dirty="0" err="1"/>
              <a:t>Roquebert</a:t>
            </a:r>
            <a:r>
              <a:rPr lang="es-ES_tradnl" dirty="0"/>
              <a:t> fue el que decidió el estilo </a:t>
            </a:r>
            <a:r>
              <a:rPr lang="es-ES_tradnl" dirty="0" err="1"/>
              <a:t>arquitectonico</a:t>
            </a:r>
            <a:r>
              <a:rPr lang="es-ES_tradnl" dirty="0"/>
              <a:t> y decidió que fuera románico.</a:t>
            </a:r>
          </a:p>
          <a:p>
            <a:endParaRPr lang="es-ES_tradnl" dirty="0"/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1911645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tes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Cita</Template>
  <TotalTime>97</TotalTime>
  <Words>115</Words>
  <Application>Microsoft Office PowerPoint</Application>
  <PresentationFormat>Panorámica</PresentationFormat>
  <Paragraphs>10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5" baseType="lpstr">
      <vt:lpstr>Century Gothic</vt:lpstr>
      <vt:lpstr>Wingdings 2</vt:lpstr>
      <vt:lpstr>Cites</vt:lpstr>
      <vt:lpstr>La catedral de Santa Tecla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catedral de santa tecla</dc:title>
  <dc:creator>alumne</dc:creator>
  <cp:lastModifiedBy>Usuari</cp:lastModifiedBy>
  <cp:revision>12</cp:revision>
  <dcterms:created xsi:type="dcterms:W3CDTF">2019-05-16T07:24:36Z</dcterms:created>
  <dcterms:modified xsi:type="dcterms:W3CDTF">2019-05-27T13:48:20Z</dcterms:modified>
</cp:coreProperties>
</file>