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/>
              <a:t>Feu clic aquí per editar l'estil de subtítols del patró.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37A7-DAA9-4702-BC64-629AD8C08D76}" type="datetimeFigureOut">
              <a:rPr lang="es-ES" smtClean="0"/>
              <a:t>27/05/2019</a:t>
            </a:fld>
            <a:endParaRPr lang="es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CE54-0D46-486D-9EB7-A515C8AC8E1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2538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37A7-DAA9-4702-BC64-629AD8C08D76}" type="datetimeFigureOut">
              <a:rPr lang="es-ES" smtClean="0"/>
              <a:t>27/05/2019</a:t>
            </a:fld>
            <a:endParaRPr lang="es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CE54-0D46-486D-9EB7-A515C8AC8E1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621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37A7-DAA9-4702-BC64-629AD8C08D76}" type="datetimeFigureOut">
              <a:rPr lang="es-ES" smtClean="0"/>
              <a:t>27/05/2019</a:t>
            </a:fld>
            <a:endParaRPr lang="es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CE54-0D46-486D-9EB7-A515C8AC8E1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0917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37A7-DAA9-4702-BC64-629AD8C08D76}" type="datetimeFigureOut">
              <a:rPr lang="es-ES" smtClean="0"/>
              <a:t>27/05/2019</a:t>
            </a:fld>
            <a:endParaRPr lang="es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CE54-0D46-486D-9EB7-A515C8AC8E1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8248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37A7-DAA9-4702-BC64-629AD8C08D76}" type="datetimeFigureOut">
              <a:rPr lang="es-ES" smtClean="0"/>
              <a:t>27/05/2019</a:t>
            </a:fld>
            <a:endParaRPr lang="es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CE54-0D46-486D-9EB7-A515C8AC8E1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793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37A7-DAA9-4702-BC64-629AD8C08D76}" type="datetimeFigureOut">
              <a:rPr lang="es-ES" smtClean="0"/>
              <a:t>27/05/2019</a:t>
            </a:fld>
            <a:endParaRPr lang="es-ES" dirty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CE54-0D46-486D-9EB7-A515C8AC8E1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7242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37A7-DAA9-4702-BC64-629AD8C08D76}" type="datetimeFigureOut">
              <a:rPr lang="es-ES" smtClean="0"/>
              <a:t>27/05/2019</a:t>
            </a:fld>
            <a:endParaRPr lang="es-ES" dirty="0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CE54-0D46-486D-9EB7-A515C8AC8E1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908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37A7-DAA9-4702-BC64-629AD8C08D76}" type="datetimeFigureOut">
              <a:rPr lang="es-ES" smtClean="0"/>
              <a:t>27/05/2019</a:t>
            </a:fld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CE54-0D46-486D-9EB7-A515C8AC8E1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1513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37A7-DAA9-4702-BC64-629AD8C08D76}" type="datetimeFigureOut">
              <a:rPr lang="es-ES" smtClean="0"/>
              <a:t>27/05/2019</a:t>
            </a:fld>
            <a:endParaRPr lang="es-ES" dirty="0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CE54-0D46-486D-9EB7-A515C8AC8E1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7866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37A7-DAA9-4702-BC64-629AD8C08D76}" type="datetimeFigureOut">
              <a:rPr lang="es-ES" smtClean="0"/>
              <a:t>27/05/2019</a:t>
            </a:fld>
            <a:endParaRPr lang="es-ES" dirty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CE54-0D46-486D-9EB7-A515C8AC8E1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2494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37A7-DAA9-4702-BC64-629AD8C08D76}" type="datetimeFigureOut">
              <a:rPr lang="es-ES" smtClean="0"/>
              <a:t>27/05/2019</a:t>
            </a:fld>
            <a:endParaRPr lang="es-ES" dirty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CE54-0D46-486D-9EB7-A515C8AC8E1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438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837A7-DAA9-4702-BC64-629AD8C08D76}" type="datetimeFigureOut">
              <a:rPr lang="es-ES" smtClean="0"/>
              <a:t>27/05/2019</a:t>
            </a:fld>
            <a:endParaRPr lang="es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ECE54-0D46-486D-9EB7-A515C8AC8E1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638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395536" y="3789040"/>
            <a:ext cx="5686400" cy="1130785"/>
          </a:xfrm>
        </p:spPr>
        <p:txBody>
          <a:bodyPr/>
          <a:lstStyle/>
          <a:p>
            <a:r>
              <a:rPr lang="ca-ES" dirty="0"/>
              <a:t>Castillo de Altafulla</a:t>
            </a:r>
            <a:endParaRPr lang="es-ES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539552" y="4869160"/>
            <a:ext cx="6400800" cy="1775048"/>
          </a:xfrm>
        </p:spPr>
        <p:txBody>
          <a:bodyPr/>
          <a:lstStyle/>
          <a:p>
            <a:r>
              <a:rPr lang="es-ES_tradnl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 un castillo románico.</a:t>
            </a:r>
          </a:p>
          <a:p>
            <a:r>
              <a:rPr lang="es-ES_tradnl" dirty="0">
                <a:solidFill>
                  <a:schemeClr val="tx1">
                    <a:lumMod val="95000"/>
                    <a:lumOff val="5000"/>
                  </a:schemeClr>
                </a:solidFill>
              </a:rPr>
              <a:t>Ubicación: Placa de </a:t>
            </a:r>
            <a:r>
              <a:rPr lang="es-ES_tradnl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l'Església</a:t>
            </a:r>
            <a:r>
              <a:rPr lang="es-ES_tradnl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8, </a:t>
            </a:r>
            <a:r>
              <a:rPr lang="es-ES_tradnl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Altafulla</a:t>
            </a:r>
            <a:r>
              <a:rPr lang="es-ES_tradnl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Tarragona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7899"/>
            <a:ext cx="5884912" cy="395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30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5618320" y="3356992"/>
            <a:ext cx="3595936" cy="1470025"/>
          </a:xfrm>
        </p:spPr>
        <p:txBody>
          <a:bodyPr/>
          <a:lstStyle/>
          <a:p>
            <a:r>
              <a:rPr lang="ca-ES" dirty="0"/>
              <a:t>El </a:t>
            </a:r>
            <a:r>
              <a:rPr lang="ca-ES" dirty="0" err="1"/>
              <a:t>castillo</a:t>
            </a:r>
            <a:r>
              <a:rPr lang="ca-ES" dirty="0"/>
              <a:t> de Altafulla</a:t>
            </a:r>
            <a:endParaRPr lang="es-ES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24842" y="4402801"/>
            <a:ext cx="6400800" cy="2423120"/>
          </a:xfrm>
        </p:spPr>
        <p:txBody>
          <a:bodyPr>
            <a:normAutofit fontScale="92500" lnSpcReduction="20000"/>
          </a:bodyPr>
          <a:lstStyle/>
          <a:p>
            <a:r>
              <a:rPr lang="es-ES_tradnl" dirty="0">
                <a:solidFill>
                  <a:schemeClr val="tx1"/>
                </a:solidFill>
              </a:rPr>
              <a:t>No se sabe la fecha exacta de su creación.</a:t>
            </a:r>
          </a:p>
          <a:p>
            <a:r>
              <a:rPr lang="es-ES_tradnl" dirty="0">
                <a:solidFill>
                  <a:schemeClr val="tx1"/>
                </a:solidFill>
              </a:rPr>
              <a:t>Al principio tiene dos torres llenas de hierbas que son muy bonitas después hay un camino que te lleva al castillo real.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55" y="0"/>
            <a:ext cx="6155556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564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39144"/>
          </a:xfrm>
        </p:spPr>
        <p:txBody>
          <a:bodyPr>
            <a:normAutofit fontScale="92500" lnSpcReduction="10000"/>
          </a:bodyPr>
          <a:lstStyle/>
          <a:p>
            <a:r>
              <a:rPr lang="es-ES_tradnl" sz="2800" dirty="0">
                <a:solidFill>
                  <a:schemeClr val="tx1"/>
                </a:solidFill>
              </a:rPr>
              <a:t>Era un palacio para el rey y su dama.</a:t>
            </a:r>
          </a:p>
          <a:p>
            <a:r>
              <a:rPr lang="es-ES_tradnl" sz="2800" dirty="0">
                <a:solidFill>
                  <a:schemeClr val="tx1"/>
                </a:solidFill>
              </a:rPr>
              <a:t>Está muy bien conservado hoy en día sirve para hacer fotos, pero casi nadie </a:t>
            </a:r>
            <a:r>
              <a:rPr lang="es-ES_tradnl" dirty="0">
                <a:solidFill>
                  <a:schemeClr val="tx1"/>
                </a:solidFill>
              </a:rPr>
              <a:t>entra.             Mi opinión: es muy </a:t>
            </a:r>
            <a:r>
              <a:rPr lang="es-ES_tradnl">
                <a:solidFill>
                  <a:schemeClr val="tx1"/>
                </a:solidFill>
              </a:rPr>
              <a:t>bonito y </a:t>
            </a:r>
            <a:r>
              <a:rPr lang="es-ES_tradnl" dirty="0">
                <a:solidFill>
                  <a:schemeClr val="tx1"/>
                </a:solidFill>
              </a:rPr>
              <a:t>me gustaría poder ver el castillo por dentro </a:t>
            </a:r>
            <a:r>
              <a:rPr lang="ca-ES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5184576" cy="319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2391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99</Words>
  <Application>Microsoft Office PowerPoint</Application>
  <PresentationFormat>Presentación en pantalla (4:3)</PresentationFormat>
  <Paragraphs>8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Calibri</vt:lpstr>
      <vt:lpstr>Tema de l'Office</vt:lpstr>
      <vt:lpstr>Castillo de Altafulla</vt:lpstr>
      <vt:lpstr>El castillo de Altafulla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Castillo de Altafulla</dc:title>
  <dc:creator>Alumne</dc:creator>
  <cp:lastModifiedBy>Usuari</cp:lastModifiedBy>
  <cp:revision>11</cp:revision>
  <dcterms:created xsi:type="dcterms:W3CDTF">2019-05-16T10:05:00Z</dcterms:created>
  <dcterms:modified xsi:type="dcterms:W3CDTF">2019-05-27T14:43:18Z</dcterms:modified>
</cp:coreProperties>
</file>