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939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022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432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455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1240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866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152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806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989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86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00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27B2-8D60-493E-81AC-B470D53CB5E9}" type="datetimeFigureOut">
              <a:rPr lang="ca-ES" smtClean="0"/>
              <a:t>28/5/2019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07CD-6765-4A88-BA10-EEFDA5F8CE7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479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910" y="-154546"/>
            <a:ext cx="12307910" cy="7012546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br>
              <a:rPr lang="ca-ES" dirty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 flipV="1">
            <a:off x="931572" y="6796825"/>
            <a:ext cx="8173792" cy="61175"/>
          </a:xfrm>
        </p:spPr>
        <p:txBody>
          <a:bodyPr>
            <a:normAutofit fontScale="25000" lnSpcReduction="20000"/>
          </a:bodyPr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0301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96589"/>
          </a:xfrm>
        </p:spPr>
        <p:txBody>
          <a:bodyPr>
            <a:normAutofit fontScale="90000"/>
          </a:bodyPr>
          <a:lstStyle/>
          <a:p>
            <a:r>
              <a:rPr lang="ca-ES" dirty="0"/>
              <a:t>Sant Pau del camp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0" y="796589"/>
            <a:ext cx="12192000" cy="6061411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/>
              <a:t>Nombre- </a:t>
            </a:r>
            <a:r>
              <a:rPr lang="es-ES_tradnl" sz="2800" dirty="0" err="1"/>
              <a:t>Sant</a:t>
            </a:r>
            <a:r>
              <a:rPr lang="es-ES_tradnl" sz="2800" dirty="0"/>
              <a:t> Pau del camp es un monasterio románico.</a:t>
            </a:r>
          </a:p>
          <a:p>
            <a:pPr algn="l"/>
            <a:r>
              <a:rPr lang="es-ES_tradnl" sz="2800" dirty="0"/>
              <a:t>Ubicación- Esta en el Raval en la calle </a:t>
            </a:r>
            <a:r>
              <a:rPr lang="es-ES_tradnl" sz="2800" dirty="0" err="1"/>
              <a:t>Sant</a:t>
            </a:r>
            <a:r>
              <a:rPr lang="es-ES_tradnl" sz="2800" dirty="0"/>
              <a:t> Pau , Catalunya , España y Europa.</a:t>
            </a:r>
          </a:p>
          <a:p>
            <a:pPr algn="l"/>
            <a:r>
              <a:rPr lang="es-ES_tradnl" sz="2800" dirty="0"/>
              <a:t>Data de construcción- Aproximadamente se construyo en el año 911.</a:t>
            </a:r>
          </a:p>
          <a:p>
            <a:pPr algn="l"/>
            <a:r>
              <a:rPr lang="es-ES_tradnl" sz="2800" dirty="0"/>
              <a:t>Características- Es un monasterio bastante bajo mide 5m tiene una puerta pequeña y las ventanas son normales.</a:t>
            </a:r>
          </a:p>
          <a:p>
            <a:pPr algn="l"/>
            <a:r>
              <a:rPr lang="es-ES_tradnl" sz="2800" dirty="0"/>
              <a:t>Uso del monumento- Se usaba para rezar. </a:t>
            </a:r>
          </a:p>
          <a:p>
            <a:pPr algn="l"/>
            <a:r>
              <a:rPr lang="es-ES_tradnl" sz="2800" dirty="0"/>
              <a:t>Uso en la actualidad- Actualmente no tiene uso pero se puede visitar.</a:t>
            </a:r>
          </a:p>
          <a:p>
            <a:pPr algn="l"/>
            <a:r>
              <a:rPr lang="es-ES_tradnl" sz="2800" dirty="0"/>
              <a:t>Estado de conservación- Ahora esta bien conservado no tiene ninguna cosa rota y es la construcción mas antigua de Barcelona.  </a:t>
            </a:r>
          </a:p>
          <a:p>
            <a:pPr algn="l"/>
            <a:endParaRPr lang="es-ES_tradnl" sz="2800" dirty="0"/>
          </a:p>
          <a:p>
            <a:pPr algn="l"/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89055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0" y="1004553"/>
            <a:ext cx="12191999" cy="6027312"/>
          </a:xfrm>
        </p:spPr>
        <p:txBody>
          <a:bodyPr>
            <a:normAutofit/>
          </a:bodyPr>
          <a:lstStyle/>
          <a:p>
            <a:pPr algn="l"/>
            <a:r>
              <a:rPr lang="es-ES_tradnl" sz="4000" dirty="0"/>
              <a:t>Opinión personal- </a:t>
            </a:r>
            <a:r>
              <a:rPr lang="es-ES_tradnl" dirty="0"/>
              <a:t>Es un lugar muy bonito de visitar  tiene un claustro muy pequeño pero bonito yo os recomendaría ir a visitarlo.  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206245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l'Office</vt:lpstr>
      <vt:lpstr> </vt:lpstr>
      <vt:lpstr>Sant Pau del camp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alumne</dc:creator>
  <cp:lastModifiedBy>Usuari</cp:lastModifiedBy>
  <cp:revision>15</cp:revision>
  <dcterms:created xsi:type="dcterms:W3CDTF">2019-05-10T12:03:04Z</dcterms:created>
  <dcterms:modified xsi:type="dcterms:W3CDTF">2019-05-28T08:05:32Z</dcterms:modified>
</cp:coreProperties>
</file>