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006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421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33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56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775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665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979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009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996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44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1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08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628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73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349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718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524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22AF4E-E442-478E-97AC-04D68F662E96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8F69-7F0F-466F-9869-496C86E16A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807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371086" y="2014472"/>
            <a:ext cx="8825658" cy="3987084"/>
          </a:xfrm>
        </p:spPr>
        <p:txBody>
          <a:bodyPr>
            <a:normAutofit/>
          </a:bodyPr>
          <a:lstStyle/>
          <a:p>
            <a:r>
              <a:rPr lang="ca-ES" sz="8000" b="1" dirty="0">
                <a:latin typeface="Birch Std" panose="00000500000000000000" pitchFamily="50" charset="0"/>
              </a:rPr>
              <a:t>    LA CATEDRAL DE BARCELONA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085" y="4685875"/>
            <a:ext cx="9460047" cy="2068022"/>
          </a:xfrm>
        </p:spPr>
        <p:txBody>
          <a:bodyPr>
            <a:normAutofit lnSpcReduction="10000"/>
          </a:bodyPr>
          <a:lstStyle/>
          <a:p>
            <a:pPr algn="r"/>
            <a:endParaRPr lang="ca-ES" dirty="0">
              <a:latin typeface="Birch Std" panose="00000500000000000000" pitchFamily="50" charset="0"/>
            </a:endParaRPr>
          </a:p>
          <a:p>
            <a:pPr algn="r"/>
            <a:endParaRPr lang="ca-ES" dirty="0">
              <a:latin typeface="Birch Std" panose="00000500000000000000" pitchFamily="50" charset="0"/>
            </a:endParaRPr>
          </a:p>
          <a:p>
            <a:pPr algn="r"/>
            <a:endParaRPr lang="ca-ES" dirty="0">
              <a:latin typeface="Birch Std" panose="00000500000000000000" pitchFamily="50" charset="0"/>
            </a:endParaRPr>
          </a:p>
          <a:p>
            <a:pPr algn="r"/>
            <a:endParaRPr lang="ca-ES" dirty="0">
              <a:latin typeface="Birch Std" panose="00000500000000000000" pitchFamily="50" charset="0"/>
            </a:endParaRPr>
          </a:p>
          <a:p>
            <a:pPr algn="r"/>
            <a:r>
              <a:rPr lang="ca-ES" dirty="0">
                <a:latin typeface="Birch Std" panose="00000500000000000000" pitchFamily="50" charset="0"/>
              </a:rPr>
              <a:t>REALIZADO POR:  Daniela Vicente Soriano</a:t>
            </a:r>
          </a:p>
        </p:txBody>
      </p:sp>
      <p:sp>
        <p:nvSpPr>
          <p:cNvPr id="4" name="AutoShape 2" descr="Resultat d'imatges de com es LA CATEDRAL DE BARCELONA"/>
          <p:cNvSpPr>
            <a:spLocks noChangeAspect="1" noChangeArrowheads="1"/>
          </p:cNvSpPr>
          <p:nvPr/>
        </p:nvSpPr>
        <p:spPr bwMode="auto">
          <a:xfrm>
            <a:off x="1219200" y="2163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3551"/>
            <a:ext cx="12191999" cy="4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463639" y="566670"/>
            <a:ext cx="11114468" cy="12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463639" y="1274556"/>
            <a:ext cx="1142356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latin typeface="Birch Std" panose="00000500000000000000" pitchFamily="50" charset="0"/>
              </a:rPr>
              <a:t>NOMBRE:  La catedral de Barcelona, o </a:t>
            </a:r>
            <a:r>
              <a:rPr lang="es-ES_tradnl" sz="2400" dirty="0">
                <a:latin typeface="Birch Std" panose="00000500000000000000" pitchFamily="50" charset="0"/>
              </a:rPr>
              <a:t>también</a:t>
            </a:r>
            <a:r>
              <a:rPr lang="ca-ES" sz="2400" dirty="0">
                <a:latin typeface="Birch Std" panose="00000500000000000000" pitchFamily="50" charset="0"/>
              </a:rPr>
              <a:t> </a:t>
            </a:r>
            <a:r>
              <a:rPr lang="es-ES_tradnl" sz="2400" dirty="0">
                <a:latin typeface="Birch Std" panose="00000500000000000000" pitchFamily="50" charset="0"/>
              </a:rPr>
              <a:t>llamada la catedral de Barcelona de la santa </a:t>
            </a:r>
            <a:r>
              <a:rPr lang="es-ES_tradnl" sz="2400" dirty="0" err="1">
                <a:latin typeface="Birch Std" panose="00000500000000000000" pitchFamily="50" charset="0"/>
              </a:rPr>
              <a:t>creu</a:t>
            </a:r>
            <a:r>
              <a:rPr lang="es-ES_tradnl" sz="2400" dirty="0">
                <a:latin typeface="Birch Std" panose="00000500000000000000" pitchFamily="50" charset="0"/>
              </a:rPr>
              <a:t> i santa Eulalia</a:t>
            </a:r>
          </a:p>
          <a:p>
            <a:endParaRPr lang="es-ES_tradnl" sz="2400" dirty="0">
              <a:latin typeface="Birch Std" panose="00000500000000000000" pitchFamily="50" charset="0"/>
            </a:endParaRPr>
          </a:p>
          <a:p>
            <a:r>
              <a:rPr lang="ca-ES" sz="2400" dirty="0">
                <a:latin typeface="Birch Std" panose="00000500000000000000" pitchFamily="50" charset="0"/>
              </a:rPr>
              <a:t>¿QUÉ ES?:  Es la catedral gòtica de Barcelona.</a:t>
            </a:r>
          </a:p>
          <a:p>
            <a:endParaRPr lang="ca-ES" sz="2400" dirty="0">
              <a:latin typeface="Birch Std" panose="00000500000000000000" pitchFamily="50" charset="0"/>
            </a:endParaRPr>
          </a:p>
          <a:p>
            <a:r>
              <a:rPr lang="ca-ES" sz="2400" dirty="0">
                <a:latin typeface="Birch Std" panose="00000500000000000000" pitchFamily="50" charset="0"/>
              </a:rPr>
              <a:t>CONSTRUCCIÓN:  Se </a:t>
            </a:r>
            <a:r>
              <a:rPr lang="es-EC" sz="2400" dirty="0">
                <a:latin typeface="Birch Std" panose="00000500000000000000" pitchFamily="50" charset="0"/>
              </a:rPr>
              <a:t>construyó durante los siglos </a:t>
            </a:r>
            <a:r>
              <a:rPr lang="ca-ES" sz="2400" dirty="0">
                <a:latin typeface="Birch Std" panose="00000500000000000000" pitchFamily="50" charset="0"/>
              </a:rPr>
              <a:t>XII y XV en el </a:t>
            </a:r>
            <a:r>
              <a:rPr lang="es-ES_tradnl" sz="2400" dirty="0">
                <a:latin typeface="Birch Std" panose="00000500000000000000" pitchFamily="50" charset="0"/>
              </a:rPr>
              <a:t>mismo sitio donde </a:t>
            </a:r>
            <a:r>
              <a:rPr lang="ca-ES" sz="2400" dirty="0">
                <a:latin typeface="Birch Std" panose="00000500000000000000" pitchFamily="50" charset="0"/>
              </a:rPr>
              <a:t>havia una catedral </a:t>
            </a:r>
            <a:r>
              <a:rPr lang="es-ES" sz="2400" dirty="0">
                <a:latin typeface="Birch Std" panose="00000500000000000000" pitchFamily="50" charset="0"/>
              </a:rPr>
              <a:t>románica antes de que </a:t>
            </a:r>
            <a:r>
              <a:rPr lang="ca-ES" sz="2400" dirty="0">
                <a:latin typeface="Birch Std" panose="00000500000000000000" pitchFamily="50" charset="0"/>
              </a:rPr>
              <a:t>se </a:t>
            </a:r>
            <a:r>
              <a:rPr lang="es-ES_tradnl" sz="2400" dirty="0">
                <a:latin typeface="Birch Std" panose="00000500000000000000" pitchFamily="50" charset="0"/>
              </a:rPr>
              <a:t>construyera la catedral de Barcelona.</a:t>
            </a:r>
          </a:p>
          <a:p>
            <a:endParaRPr lang="es-ES_tradnl" sz="2400" dirty="0">
              <a:latin typeface="Birch Std" panose="00000500000000000000" pitchFamily="50" charset="0"/>
            </a:endParaRPr>
          </a:p>
          <a:p>
            <a:r>
              <a:rPr lang="es-ES_tradnl" sz="2400" dirty="0">
                <a:latin typeface="Birch Std" panose="00000500000000000000" pitchFamily="50" charset="0"/>
              </a:rPr>
              <a:t>¿DONDE SE ENCUENTRA?:  Se encuentra en la calle del Pla de la Seu. Si vienes des del </a:t>
            </a:r>
            <a:r>
              <a:rPr lang="es-ES_tradnl" sz="2400" dirty="0" err="1">
                <a:latin typeface="Birch Std" panose="00000500000000000000" pitchFamily="50" charset="0"/>
              </a:rPr>
              <a:t>pont</a:t>
            </a:r>
            <a:r>
              <a:rPr lang="es-ES_tradnl" sz="2400" dirty="0">
                <a:latin typeface="Birch Std" panose="00000500000000000000" pitchFamily="50" charset="0"/>
              </a:rPr>
              <a:t> de Barcelona, es muy fácil!!!  Vas por la calle del </a:t>
            </a:r>
            <a:r>
              <a:rPr lang="es-ES_tradnl" sz="2400" dirty="0" err="1">
                <a:latin typeface="Birch Std" panose="00000500000000000000" pitchFamily="50" charset="0"/>
              </a:rPr>
              <a:t>Bisbe</a:t>
            </a:r>
            <a:r>
              <a:rPr lang="es-ES_tradnl" sz="2400" dirty="0">
                <a:latin typeface="Birch Std" panose="00000500000000000000" pitchFamily="50" charset="0"/>
              </a:rPr>
              <a:t> i después por la calle de Santa </a:t>
            </a:r>
            <a:r>
              <a:rPr lang="es-ES_tradnl" sz="2400" dirty="0" err="1">
                <a:latin typeface="Birch Std" panose="00000500000000000000" pitchFamily="50" charset="0"/>
              </a:rPr>
              <a:t>Llucia</a:t>
            </a:r>
            <a:r>
              <a:rPr lang="es-ES_tradnl" sz="2400" dirty="0">
                <a:latin typeface="Birch Std" panose="00000500000000000000" pitchFamily="50" charset="0"/>
              </a:rPr>
              <a:t>, i en 2 minutos ya estas. Serian 160m caminando. Pero si quieres ir en coche aun mas rápido solo 1 min.</a:t>
            </a:r>
          </a:p>
          <a:p>
            <a:endParaRPr lang="es-ES_tradnl" sz="2400" dirty="0">
              <a:latin typeface="Birch Std" panose="00000500000000000000" pitchFamily="50" charset="0"/>
            </a:endParaRPr>
          </a:p>
          <a:p>
            <a:r>
              <a:rPr lang="es-ES_tradnl" sz="2400" dirty="0">
                <a:latin typeface="Birch Std" panose="00000500000000000000" pitchFamily="50" charset="0"/>
              </a:rPr>
              <a:t>ESTILO I CARACTERISTICAS PRINCIPALES:  Tiene un rosetón con forma de estrella.  Cuando entras tiene una cruz latina i un mini jardín.</a:t>
            </a:r>
          </a:p>
          <a:p>
            <a:endParaRPr lang="es-ES_tradnl" sz="2400" dirty="0">
              <a:latin typeface="Birch Std" panose="00000500000000000000" pitchFamily="50" charset="0"/>
            </a:endParaRPr>
          </a:p>
          <a:p>
            <a:r>
              <a:rPr lang="es-ES_tradnl" sz="2400" dirty="0">
                <a:latin typeface="Birch Std" panose="00000500000000000000" pitchFamily="50" charset="0"/>
              </a:rPr>
              <a:t>OPINION PERSONAL O OTRAS INFORMACIONES:  Es muy bonita, y si coges entrada por la mañana puedes ir a comer por al lado porque tiene muchos restaurantes i tiendas cerca. I pasas un </a:t>
            </a:r>
            <a:r>
              <a:rPr lang="es-ES_tradnl" sz="2400" dirty="0" err="1">
                <a:latin typeface="Birch Std" panose="00000500000000000000" pitchFamily="50" charset="0"/>
              </a:rPr>
              <a:t>dia</a:t>
            </a:r>
            <a:r>
              <a:rPr lang="es-ES_tradnl" sz="2400" dirty="0">
                <a:latin typeface="Birch Std" panose="00000500000000000000" pitchFamily="50" charset="0"/>
              </a:rPr>
              <a:t> maravilloso aprendiendo, comprando…</a:t>
            </a:r>
            <a:endParaRPr lang="ca-ES" sz="2800" dirty="0">
              <a:latin typeface="Birch Std" panose="00000500000000000000" pitchFamily="50" charset="0"/>
            </a:endParaRPr>
          </a:p>
          <a:p>
            <a:endParaRPr lang="ca-ES" sz="2800" dirty="0">
              <a:latin typeface="Birch Std" panose="00000500000000000000" pitchFamily="50" charset="0"/>
            </a:endParaRPr>
          </a:p>
          <a:p>
            <a:endParaRPr lang="ca-ES" sz="2800" dirty="0">
              <a:latin typeface="Birch Std" panose="00000500000000000000" pitchFamily="50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618186" y="334851"/>
            <a:ext cx="1077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>
                <a:latin typeface="Birch Std" panose="00000500000000000000" pitchFamily="50" charset="0"/>
              </a:rPr>
              <a:t>LA CATEDRAL DE BARCELONA</a:t>
            </a:r>
          </a:p>
        </p:txBody>
      </p:sp>
      <p:pic>
        <p:nvPicPr>
          <p:cNvPr id="1026" name="Picture 2" descr="Resultat d'imatges de com es LA CATEDRAL DE BARCEL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27" y="1750623"/>
            <a:ext cx="1746280" cy="149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76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208</Words>
  <Application>Microsoft Office PowerPoint</Application>
  <PresentationFormat>Panorámica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Birch Std</vt:lpstr>
      <vt:lpstr>Century Gothic</vt:lpstr>
      <vt:lpstr>Wingdings 3</vt:lpstr>
      <vt:lpstr>Ió</vt:lpstr>
      <vt:lpstr>    LA CATEDRAL DE BARCELONA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CATEDRAL DE BARCELONA</dc:title>
  <dc:creator>alumne</dc:creator>
  <cp:lastModifiedBy>Usuari</cp:lastModifiedBy>
  <cp:revision>8</cp:revision>
  <dcterms:created xsi:type="dcterms:W3CDTF">2019-05-16T08:12:08Z</dcterms:created>
  <dcterms:modified xsi:type="dcterms:W3CDTF">2019-05-27T14:30:53Z</dcterms:modified>
</cp:coreProperties>
</file>