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580A3-2CDC-4B25-9E9A-0CA30F2A5721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B186-59D6-4914-B15D-F6BC3476C41C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118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6B186-59D6-4914-B15D-F6BC3476C41C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2716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6B186-59D6-4914-B15D-F6BC3476C41C}" type="slidenum">
              <a:rPr lang="ca-ES" smtClean="0"/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6068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5190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923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8086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915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4946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7062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5456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002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2833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4351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5090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B3A6D-3B0E-42C2-AD46-8ABF1F74DE98}" type="datetimeFigureOut">
              <a:rPr lang="ca-ES" smtClean="0"/>
              <a:t>21/05/2019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DCD4-B234-4BE5-A110-503BA75480C8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4285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07975" y="106860"/>
            <a:ext cx="6196084" cy="1514901"/>
          </a:xfrm>
        </p:spPr>
        <p:txBody>
          <a:bodyPr/>
          <a:lstStyle/>
          <a:p>
            <a:r>
              <a:rPr lang="ca-ES" dirty="0" smtClean="0"/>
              <a:t>Monestir de </a:t>
            </a:r>
            <a:r>
              <a:rPr lang="ca-ES" dirty="0" smtClean="0"/>
              <a:t>Ripoll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07976" y="1621761"/>
            <a:ext cx="8946860" cy="4876021"/>
          </a:xfrm>
        </p:spPr>
        <p:txBody>
          <a:bodyPr>
            <a:normAutofit/>
          </a:bodyPr>
          <a:lstStyle/>
          <a:p>
            <a:endParaRPr lang="es-ES_tradnl" sz="2800" dirty="0" smtClean="0"/>
          </a:p>
          <a:p>
            <a:r>
              <a:rPr lang="es-ES_tradnl" sz="2800" dirty="0"/>
              <a:t>¿</a:t>
            </a:r>
            <a:r>
              <a:rPr lang="es-ES_tradnl" sz="2800" dirty="0" smtClean="0"/>
              <a:t>Donde está?</a:t>
            </a:r>
            <a:endParaRPr lang="es-ES_tradnl" sz="2800" dirty="0" smtClean="0"/>
          </a:p>
          <a:p>
            <a:r>
              <a:rPr lang="es-ES_tradnl" sz="2800" dirty="0" smtClean="0"/>
              <a:t>Está </a:t>
            </a:r>
            <a:r>
              <a:rPr lang="es-ES_tradnl" sz="2800" dirty="0" smtClean="0"/>
              <a:t>en el centro de  </a:t>
            </a:r>
            <a:r>
              <a:rPr lang="es-ES_tradnl" sz="2800" dirty="0"/>
              <a:t>R</a:t>
            </a:r>
            <a:r>
              <a:rPr lang="es-ES_tradnl" sz="2800" dirty="0" smtClean="0"/>
              <a:t>ipoll</a:t>
            </a:r>
            <a:r>
              <a:rPr lang="es-ES_tradnl" sz="2800" dirty="0" smtClean="0"/>
              <a:t>. Es uno de los monumentos </a:t>
            </a:r>
            <a:r>
              <a:rPr lang="es-ES_tradnl" sz="2800" dirty="0" smtClean="0"/>
              <a:t>más </a:t>
            </a:r>
            <a:r>
              <a:rPr lang="es-ES_tradnl" sz="2800" dirty="0" smtClean="0"/>
              <a:t>visitados de Ripoll.</a:t>
            </a:r>
          </a:p>
          <a:p>
            <a:r>
              <a:rPr lang="es-ES" sz="2800" dirty="0" smtClean="0"/>
              <a:t>¿Cuando </a:t>
            </a:r>
            <a:r>
              <a:rPr lang="ca-ES" sz="2800" dirty="0" smtClean="0"/>
              <a:t>se </a:t>
            </a:r>
            <a:r>
              <a:rPr lang="es-ES" sz="2800" dirty="0" smtClean="0"/>
              <a:t>construyo?</a:t>
            </a:r>
            <a:endParaRPr lang="es-ES" sz="2800" dirty="0" smtClean="0"/>
          </a:p>
          <a:p>
            <a:r>
              <a:rPr lang="ca-ES" sz="2800" dirty="0" smtClean="0"/>
              <a:t>Se </a:t>
            </a:r>
            <a:r>
              <a:rPr lang="es-ES_tradnl" sz="2800" dirty="0" smtClean="0"/>
              <a:t>construyó</a:t>
            </a:r>
            <a:r>
              <a:rPr lang="ca-ES" sz="2800" dirty="0" smtClean="0"/>
              <a:t> </a:t>
            </a:r>
            <a:r>
              <a:rPr lang="ca-ES" sz="2800" dirty="0" smtClean="0"/>
              <a:t>en el </a:t>
            </a:r>
            <a:r>
              <a:rPr lang="es-ES" sz="2800" dirty="0" smtClean="0"/>
              <a:t>siglo IX es </a:t>
            </a:r>
            <a:r>
              <a:rPr lang="es-ES" sz="2800" dirty="0" smtClean="0"/>
              <a:t>de estilo </a:t>
            </a:r>
            <a:r>
              <a:rPr lang="es-ES" sz="2800" dirty="0" smtClean="0"/>
              <a:t>románico </a:t>
            </a:r>
            <a:r>
              <a:rPr lang="ca-ES" sz="2800" dirty="0" smtClean="0"/>
              <a:t>.</a:t>
            </a:r>
          </a:p>
          <a:p>
            <a:r>
              <a:rPr lang="es-ES" sz="2800" dirty="0" smtClean="0"/>
              <a:t>Curiosidades.</a:t>
            </a:r>
          </a:p>
          <a:p>
            <a:r>
              <a:rPr lang="ca-ES" sz="2800" dirty="0" smtClean="0"/>
              <a:t>El </a:t>
            </a:r>
            <a:r>
              <a:rPr lang="es-ES" sz="2800" dirty="0" smtClean="0"/>
              <a:t>menester</a:t>
            </a:r>
            <a:r>
              <a:rPr lang="ca-ES" sz="2800" dirty="0" smtClean="0"/>
              <a:t> </a:t>
            </a:r>
            <a:r>
              <a:rPr lang="ca-ES" sz="2800" dirty="0" smtClean="0"/>
              <a:t>se entra por una </a:t>
            </a:r>
            <a:r>
              <a:rPr lang="es-ES" sz="2800" dirty="0" smtClean="0"/>
              <a:t>puerta</a:t>
            </a:r>
            <a:r>
              <a:rPr lang="ca-ES" sz="2800" dirty="0" smtClean="0"/>
              <a:t> </a:t>
            </a:r>
            <a:r>
              <a:rPr lang="es-ES" sz="2800" dirty="0" smtClean="0"/>
              <a:t>muy grande </a:t>
            </a:r>
            <a:r>
              <a:rPr lang="ca-ES" sz="2800" dirty="0" smtClean="0"/>
              <a:t>con un </a:t>
            </a:r>
            <a:r>
              <a:rPr lang="es-ES" sz="2800" dirty="0" smtClean="0"/>
              <a:t>campanario altísimo</a:t>
            </a:r>
            <a:r>
              <a:rPr lang="es-ES" sz="2800" dirty="0" smtClean="0"/>
              <a:t>, tiene grandes </a:t>
            </a:r>
            <a:r>
              <a:rPr lang="ca-ES" sz="2800" dirty="0" smtClean="0"/>
              <a:t>columnes </a:t>
            </a:r>
            <a:r>
              <a:rPr lang="ca-ES" sz="2800" dirty="0" smtClean="0"/>
              <a:t>y  </a:t>
            </a:r>
            <a:r>
              <a:rPr lang="es-ES" sz="2800" dirty="0" smtClean="0"/>
              <a:t>también tiene </a:t>
            </a:r>
            <a:r>
              <a:rPr lang="ca-ES" sz="2800" dirty="0" smtClean="0"/>
              <a:t>un </a:t>
            </a:r>
            <a:r>
              <a:rPr lang="es-ES" sz="2800" dirty="0" smtClean="0"/>
              <a:t>patio interior.</a:t>
            </a:r>
            <a:endParaRPr lang="es-ES" sz="2800" dirty="0"/>
          </a:p>
        </p:txBody>
      </p:sp>
      <p:sp>
        <p:nvSpPr>
          <p:cNvPr id="4" name="AutoShape 2" descr="Resultat d'imatges de monestir de ripo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5" name="AutoShape 4" descr="Resultat d'imatges de monestir de ripol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026" name="Picture 2" descr="Mapa de Monestir de Santa Maria de Ripo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228" y="160337"/>
            <a:ext cx="4520664" cy="217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3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0" y="285632"/>
            <a:ext cx="7419138" cy="6032041"/>
          </a:xfrm>
        </p:spPr>
        <p:txBody>
          <a:bodyPr>
            <a:normAutofit/>
          </a:bodyPr>
          <a:lstStyle/>
          <a:p>
            <a:pPr algn="l"/>
            <a:r>
              <a:rPr lang="es-US" sz="2800" dirty="0" smtClean="0"/>
              <a:t>*¿Quien</a:t>
            </a:r>
            <a:r>
              <a:rPr lang="ca-ES" sz="2800" dirty="0" smtClean="0"/>
              <a:t> </a:t>
            </a:r>
            <a:r>
              <a:rPr lang="ca-ES" sz="2800" dirty="0" smtClean="0"/>
              <a:t>lo </a:t>
            </a:r>
            <a:r>
              <a:rPr lang="ca-ES" sz="2800" dirty="0" err="1" smtClean="0"/>
              <a:t>hizo</a:t>
            </a:r>
            <a:r>
              <a:rPr lang="ca-ES" sz="2800" dirty="0" smtClean="0"/>
              <a:t> </a:t>
            </a:r>
            <a:r>
              <a:rPr lang="ca-ES" sz="2800" dirty="0" smtClean="0"/>
              <a:t>construir?</a:t>
            </a:r>
            <a:endParaRPr lang="ca-ES" sz="2800" dirty="0" smtClean="0"/>
          </a:p>
          <a:p>
            <a:pPr algn="l"/>
            <a:r>
              <a:rPr lang="ca-ES" sz="2800" dirty="0" smtClean="0"/>
              <a:t>  Lo </a:t>
            </a:r>
            <a:r>
              <a:rPr lang="ca-ES" sz="2800" dirty="0" err="1" smtClean="0"/>
              <a:t>hizo</a:t>
            </a:r>
            <a:r>
              <a:rPr lang="ca-ES" sz="2800" dirty="0" smtClean="0"/>
              <a:t> construir</a:t>
            </a:r>
            <a:r>
              <a:rPr lang="ca-ES" sz="2800" dirty="0" smtClean="0"/>
              <a:t>  </a:t>
            </a:r>
            <a:r>
              <a:rPr lang="ca-ES" sz="2800" dirty="0" smtClean="0"/>
              <a:t>Guifre el Pelos.</a:t>
            </a:r>
            <a:endParaRPr lang="es-ES" sz="2800" dirty="0" smtClean="0"/>
          </a:p>
          <a:p>
            <a:pPr algn="l"/>
            <a:r>
              <a:rPr lang="es-ES" sz="2800" dirty="0" smtClean="0"/>
              <a:t>* Estado </a:t>
            </a:r>
            <a:r>
              <a:rPr lang="es-ES" sz="2800" dirty="0" smtClean="0"/>
              <a:t>de conservación.</a:t>
            </a:r>
          </a:p>
          <a:p>
            <a:pPr algn="l"/>
            <a:r>
              <a:rPr lang="es-ES" sz="2800" dirty="0" smtClean="0"/>
              <a:t>Está </a:t>
            </a:r>
            <a:r>
              <a:rPr lang="es-ES" sz="2800" dirty="0" smtClean="0"/>
              <a:t>en perfecto </a:t>
            </a:r>
            <a:r>
              <a:rPr lang="es-ES" sz="2800" dirty="0" smtClean="0"/>
              <a:t>estado, </a:t>
            </a:r>
            <a:r>
              <a:rPr lang="es-ES" sz="2800" dirty="0" smtClean="0"/>
              <a:t>se puede ver perfectamente el campanario </a:t>
            </a:r>
            <a:r>
              <a:rPr lang="es-ES" sz="2800" dirty="0" smtClean="0"/>
              <a:t>y </a:t>
            </a:r>
            <a:r>
              <a:rPr lang="es-ES" sz="2800" dirty="0" smtClean="0"/>
              <a:t>en todo lo que se le destaca</a:t>
            </a:r>
          </a:p>
          <a:p>
            <a:pPr algn="l"/>
            <a:r>
              <a:rPr lang="es-ES" sz="2800" dirty="0" smtClean="0"/>
              <a:t>*¿Cual </a:t>
            </a:r>
            <a:r>
              <a:rPr lang="es-ES" sz="2800" dirty="0" smtClean="0"/>
              <a:t>era su </a:t>
            </a:r>
            <a:r>
              <a:rPr lang="es-ES" sz="2800" dirty="0" smtClean="0"/>
              <a:t>utilidad?</a:t>
            </a:r>
            <a:endParaRPr lang="es-ES" sz="2800" dirty="0" smtClean="0"/>
          </a:p>
          <a:p>
            <a:pPr algn="l"/>
            <a:r>
              <a:rPr lang="es-ES" sz="2800" dirty="0" smtClean="0"/>
              <a:t>Era un menester como todos, religioso muy importante para la gente de </a:t>
            </a:r>
            <a:r>
              <a:rPr lang="ca-ES" sz="2800" dirty="0" smtClean="0"/>
              <a:t>aquell</a:t>
            </a:r>
            <a:r>
              <a:rPr lang="es-ES" sz="2800" dirty="0" smtClean="0"/>
              <a:t>a época.</a:t>
            </a:r>
          </a:p>
          <a:p>
            <a:pPr algn="l"/>
            <a:r>
              <a:rPr lang="es-ES" sz="2800" smtClean="0"/>
              <a:t>* Opinión </a:t>
            </a:r>
            <a:r>
              <a:rPr lang="es-ES" sz="2800" dirty="0" smtClean="0"/>
              <a:t>personal.</a:t>
            </a:r>
          </a:p>
          <a:p>
            <a:pPr algn="l"/>
            <a:r>
              <a:rPr lang="es-ES" sz="2800" dirty="0" smtClean="0"/>
              <a:t>Yo creo que es precioso que no se podría hacer </a:t>
            </a:r>
            <a:r>
              <a:rPr lang="ca-ES" sz="2800" dirty="0" smtClean="0"/>
              <a:t>mejor</a:t>
            </a:r>
            <a:endParaRPr lang="es-ES" sz="2800" dirty="0" smtClean="0"/>
          </a:p>
          <a:p>
            <a:pPr algn="l"/>
            <a:endParaRPr lang="es-ES" sz="2800" dirty="0" smtClean="0"/>
          </a:p>
        </p:txBody>
      </p:sp>
      <p:pic>
        <p:nvPicPr>
          <p:cNvPr id="2050" name="Picture 2" descr="Resultado de imagen para monestir de ripo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5579">
            <a:off x="7302572" y="2843672"/>
            <a:ext cx="4507229" cy="288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8381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145</Words>
  <Application>Microsoft Office PowerPoint</Application>
  <PresentationFormat>Personalització</PresentationFormat>
  <Paragraphs>18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3" baseType="lpstr">
      <vt:lpstr>Tema de l'Office</vt:lpstr>
      <vt:lpstr>Monestir de Ripoll.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Monestir de  Ripoll</dc:title>
  <dc:creator>alumne</dc:creator>
  <cp:lastModifiedBy>Alumne</cp:lastModifiedBy>
  <cp:revision>14</cp:revision>
  <dcterms:created xsi:type="dcterms:W3CDTF">2019-05-11T08:03:51Z</dcterms:created>
  <dcterms:modified xsi:type="dcterms:W3CDTF">2019-05-21T08:15:14Z</dcterms:modified>
</cp:coreProperties>
</file>