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 d'ofe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a-ES" smtClean="0"/>
              <a:t>Feu clic aquí per editar estils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der o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a-ES" smtClean="0"/>
              <a:t>Feu clic aquí per editar estils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730579" y="1874115"/>
            <a:ext cx="7197726" cy="2421464"/>
          </a:xfrm>
        </p:spPr>
        <p:txBody>
          <a:bodyPr/>
          <a:lstStyle/>
          <a:p>
            <a:pPr algn="l"/>
            <a:r>
              <a:rPr lang="es-ES_tradnl" dirty="0" smtClean="0">
                <a:latin typeface="+mn-lt"/>
              </a:rPr>
              <a:t>cripta del castillo de </a:t>
            </a:r>
            <a:r>
              <a:rPr lang="es-ES_tradnl" dirty="0" err="1" smtClean="0">
                <a:latin typeface="+mn-lt"/>
              </a:rPr>
              <a:t>cardona</a:t>
            </a:r>
            <a:r>
              <a:rPr lang="es-ES_tradnl" dirty="0" smtClean="0">
                <a:latin typeface="+mn-lt"/>
              </a:rPr>
              <a:t> </a:t>
            </a:r>
            <a:r>
              <a:rPr lang="es-ES_tradnl" dirty="0" smtClean="0">
                <a:latin typeface="+mn-lt"/>
              </a:rPr>
              <a:t>Y </a:t>
            </a:r>
            <a:r>
              <a:rPr lang="es-ES_tradnl" dirty="0" smtClean="0">
                <a:latin typeface="+mn-lt"/>
              </a:rPr>
              <a:t>tumba del duque de </a:t>
            </a:r>
            <a:r>
              <a:rPr lang="es-ES_tradnl" dirty="0" err="1" smtClean="0">
                <a:latin typeface="+mn-lt"/>
              </a:rPr>
              <a:t>cardona</a:t>
            </a:r>
            <a:endParaRPr lang="es-ES_tradnl" dirty="0">
              <a:latin typeface="+mn-lt"/>
            </a:endParaRP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a-ES" dirty="0" err="1" smtClean="0">
                <a:latin typeface="Comic Sans MS" panose="030F0702030302020204" pitchFamily="66" charset="0"/>
              </a:rPr>
              <a:t>Hecho</a:t>
            </a:r>
            <a:r>
              <a:rPr lang="ca-ES" dirty="0" smtClean="0">
                <a:latin typeface="Comic Sans MS" panose="030F0702030302020204" pitchFamily="66" charset="0"/>
              </a:rPr>
              <a:t> por bernat </a:t>
            </a:r>
            <a:r>
              <a:rPr lang="ca-ES" dirty="0" err="1" smtClean="0">
                <a:latin typeface="Comic Sans MS" panose="030F0702030302020204" pitchFamily="66" charset="0"/>
              </a:rPr>
              <a:t>puigcerver</a:t>
            </a:r>
            <a:r>
              <a:rPr lang="ca-ES" dirty="0" smtClean="0">
                <a:latin typeface="Comic Sans MS" panose="030F0702030302020204" pitchFamily="66" charset="0"/>
              </a:rPr>
              <a:t> </a:t>
            </a:r>
            <a:r>
              <a:rPr lang="ca-ES" dirty="0" err="1" smtClean="0">
                <a:latin typeface="Comic Sans MS" panose="030F0702030302020204" pitchFamily="66" charset="0"/>
              </a:rPr>
              <a:t>ferrando</a:t>
            </a:r>
            <a:endParaRPr lang="ca-E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7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t d'imatges de cripta del castillo de cardona"/>
          <p:cNvSpPr>
            <a:spLocks noChangeAspect="1" noChangeArrowheads="1"/>
          </p:cNvSpPr>
          <p:nvPr/>
        </p:nvSpPr>
        <p:spPr bwMode="auto">
          <a:xfrm>
            <a:off x="2473772" y="1635617"/>
            <a:ext cx="278389" cy="31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" name="AutoShape 4" descr="Resultat d'imatges de cripta del castillo de cardona"/>
          <p:cNvSpPr>
            <a:spLocks noChangeAspect="1" noChangeArrowheads="1"/>
          </p:cNvSpPr>
          <p:nvPr/>
        </p:nvSpPr>
        <p:spPr bwMode="auto">
          <a:xfrm>
            <a:off x="451789" y="0"/>
            <a:ext cx="278389" cy="31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1030" name="Picture 6" descr="Resultat d'imatges de cripta del castillo de cardo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83" y="440245"/>
            <a:ext cx="4457209" cy="30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QuadreDeText 4"/>
          <p:cNvSpPr txBox="1"/>
          <p:nvPr/>
        </p:nvSpPr>
        <p:spPr>
          <a:xfrm>
            <a:off x="5048192" y="311456"/>
            <a:ext cx="61689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dirty="0" smtClean="0">
                <a:latin typeface="Comic Sans MS" panose="030F0702030302020204" pitchFamily="66" charset="0"/>
              </a:rPr>
              <a:t>LA CRIPTA</a:t>
            </a:r>
          </a:p>
          <a:p>
            <a:endParaRPr lang="ca-ES" sz="2000" dirty="0">
              <a:latin typeface="Comic Sans MS" panose="030F0702030302020204" pitchFamily="66" charset="0"/>
            </a:endParaRPr>
          </a:p>
          <a:p>
            <a:endParaRPr lang="ca-ES" sz="2000" dirty="0" smtClean="0">
              <a:latin typeface="Comic Sans MS" panose="030F0702030302020204" pitchFamily="66" charset="0"/>
            </a:endParaRPr>
          </a:p>
          <a:p>
            <a:r>
              <a:rPr lang="ca-ES" sz="2000" dirty="0" smtClean="0">
                <a:latin typeface="Comic Sans MS" panose="030F0702030302020204" pitchFamily="66" charset="0"/>
              </a:rPr>
              <a:t>LA CRIPTA DEL CASTILLO DE CARDONA ES UNA CRIPTA QUE </a:t>
            </a:r>
            <a:r>
              <a:rPr lang="ca-ES" sz="2000" dirty="0" smtClean="0">
                <a:latin typeface="Comic Sans MS" panose="030F0702030302020204" pitchFamily="66" charset="0"/>
              </a:rPr>
              <a:t>ESTÁ </a:t>
            </a:r>
            <a:r>
              <a:rPr lang="ca-ES" sz="2000" dirty="0" smtClean="0">
                <a:latin typeface="Comic Sans MS" panose="030F0702030302020204" pitchFamily="66" charset="0"/>
              </a:rPr>
              <a:t>EN LA ERMITA DEL CASTILLO DE CARDONA LA ERMITA DESDE FUERA, A LA CARRETERA SE VE MUY PEQUEÑA Y CUANDO </a:t>
            </a:r>
            <a:r>
              <a:rPr lang="ca-ES" sz="2000" dirty="0" smtClean="0">
                <a:latin typeface="Comic Sans MS" panose="030F0702030302020204" pitchFamily="66" charset="0"/>
              </a:rPr>
              <a:t>ENTRAS </a:t>
            </a:r>
            <a:r>
              <a:rPr lang="ca-ES" sz="2000" dirty="0" smtClean="0">
                <a:latin typeface="Comic Sans MS" panose="030F0702030302020204" pitchFamily="66" charset="0"/>
              </a:rPr>
              <a:t>CAMBIAS DE </a:t>
            </a:r>
            <a:r>
              <a:rPr lang="ca-ES" sz="2000" dirty="0" smtClean="0">
                <a:latin typeface="Comic Sans MS" panose="030F0702030302020204" pitchFamily="66" charset="0"/>
              </a:rPr>
              <a:t>OPINIÓN</a:t>
            </a:r>
            <a:r>
              <a:rPr lang="ca-ES" sz="2000" dirty="0" smtClean="0">
                <a:latin typeface="Comic Sans MS" panose="030F0702030302020204" pitchFamily="66" charset="0"/>
              </a:rPr>
              <a:t>. LA ERMITA ES </a:t>
            </a:r>
            <a:r>
              <a:rPr lang="ca-ES" sz="2000" dirty="0" smtClean="0">
                <a:latin typeface="Comic Sans MS" panose="030F0702030302020204" pitchFamily="66" charset="0"/>
              </a:rPr>
              <a:t>GÓTICA </a:t>
            </a:r>
            <a:r>
              <a:rPr lang="ca-ES" sz="2000" dirty="0" smtClean="0">
                <a:latin typeface="Comic Sans MS" panose="030F0702030302020204" pitchFamily="66" charset="0"/>
              </a:rPr>
              <a:t>Y MUY BONITA. LA CRIPTA SERVIA PARA QUE CUANDO LOS </a:t>
            </a:r>
            <a:r>
              <a:rPr lang="ca-ES" sz="2000" dirty="0" smtClean="0">
                <a:latin typeface="Comic Sans MS" panose="030F0702030302020204" pitchFamily="66" charset="0"/>
              </a:rPr>
              <a:t>CABALLEROS </a:t>
            </a:r>
            <a:r>
              <a:rPr lang="ca-ES" sz="2000" dirty="0" smtClean="0">
                <a:latin typeface="Comic Sans MS" panose="030F0702030302020204" pitchFamily="66" charset="0"/>
              </a:rPr>
              <a:t>HABIAN HECHO ALGÚN PECADO ENTRABAN POR LA IZQUIERDA Y DEJABAN LAS ARMAS CON LAS QUE HABÍAN LUCHADO Y SE PERDONABAN ANTE </a:t>
            </a:r>
            <a:r>
              <a:rPr lang="ca-ES" sz="2000" dirty="0" smtClean="0">
                <a:latin typeface="Comic Sans MS" panose="030F0702030302020204" pitchFamily="66" charset="0"/>
              </a:rPr>
              <a:t>DIÓS </a:t>
            </a:r>
            <a:r>
              <a:rPr lang="ca-ES" sz="2000" dirty="0" smtClean="0">
                <a:latin typeface="Comic Sans MS" panose="030F0702030302020204" pitchFamily="66" charset="0"/>
              </a:rPr>
              <a:t>Y SALÍAN POR LA DERECHA.</a:t>
            </a:r>
          </a:p>
          <a:p>
            <a:r>
              <a:rPr lang="ca-ES" sz="2000" dirty="0" smtClean="0">
                <a:latin typeface="Comic Sans MS" panose="030F0702030302020204" pitchFamily="66" charset="0"/>
              </a:rPr>
              <a:t> SI QUEREIS </a:t>
            </a:r>
            <a:r>
              <a:rPr lang="ca-ES" sz="2000" dirty="0" smtClean="0">
                <a:latin typeface="Comic Sans MS" panose="030F0702030302020204" pitchFamily="66" charset="0"/>
              </a:rPr>
              <a:t>ÍR</a:t>
            </a:r>
            <a:r>
              <a:rPr lang="ca-ES" sz="2000" dirty="0" smtClean="0">
                <a:latin typeface="Comic Sans MS" panose="030F0702030302020204" pitchFamily="66" charset="0"/>
              </a:rPr>
              <a:t>, </a:t>
            </a:r>
            <a:r>
              <a:rPr lang="ca-ES" sz="2000" dirty="0" smtClean="0">
                <a:latin typeface="Comic Sans MS" panose="030F0702030302020204" pitchFamily="66" charset="0"/>
              </a:rPr>
              <a:t>AQUÍ </a:t>
            </a:r>
            <a:r>
              <a:rPr lang="ca-ES" sz="2000" dirty="0" smtClean="0">
                <a:latin typeface="Comic Sans MS" panose="030F0702030302020204" pitchFamily="66" charset="0"/>
              </a:rPr>
              <a:t>TENEIS EL LINK DEL CASTILLO PARA IR DIRECTAMENTE A GOOGLE MAPS DESDE GOOGLE CHROME.</a:t>
            </a:r>
          </a:p>
          <a:p>
            <a:r>
              <a:rPr lang="ca-ES" sz="20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https://goo.gl/maps/6q5EUsLnd9EqW8AcA</a:t>
            </a:r>
          </a:p>
        </p:txBody>
      </p:sp>
    </p:spTree>
    <p:extLst>
      <p:ext uri="{BB962C8B-B14F-4D97-AF65-F5344CB8AC3E}">
        <p14:creationId xmlns:p14="http://schemas.microsoft.com/office/powerpoint/2010/main" val="106962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/>
          <p:cNvSpPr txBox="1"/>
          <p:nvPr/>
        </p:nvSpPr>
        <p:spPr>
          <a:xfrm>
            <a:off x="1584102" y="3438659"/>
            <a:ext cx="7417726" cy="4816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1026" name="Picture 2" descr="Resultat d'imatges de tomba del duc de cardo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64" y="278392"/>
            <a:ext cx="4416424" cy="327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QuadreDeText 3"/>
          <p:cNvSpPr txBox="1"/>
          <p:nvPr/>
        </p:nvSpPr>
        <p:spPr>
          <a:xfrm>
            <a:off x="5027188" y="386366"/>
            <a:ext cx="57182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dirty="0" smtClean="0">
                <a:latin typeface="Comic Sans MS" panose="030F0702030302020204" pitchFamily="66" charset="0"/>
              </a:rPr>
              <a:t>LA TUMBA DEL DUQUE</a:t>
            </a:r>
          </a:p>
          <a:p>
            <a:r>
              <a:rPr lang="ca-ES" dirty="0" smtClean="0">
                <a:latin typeface="Comic Sans MS" panose="030F0702030302020204" pitchFamily="66" charset="0"/>
              </a:rPr>
              <a:t>EL DUQUE LAMADO RAMON FOLCH </a:t>
            </a:r>
            <a:r>
              <a:rPr lang="ca-ES" dirty="0" smtClean="0">
                <a:latin typeface="Comic Sans MS" panose="030F0702030302020204" pitchFamily="66" charset="0"/>
              </a:rPr>
              <a:t>NACIÓ EN 1467 </a:t>
            </a:r>
            <a:r>
              <a:rPr lang="ca-ES" dirty="0" smtClean="0">
                <a:latin typeface="Comic Sans MS" panose="030F0702030302020204" pitchFamily="66" charset="0"/>
              </a:rPr>
              <a:t>Y MUERE </a:t>
            </a:r>
            <a:r>
              <a:rPr lang="ca-ES" dirty="0" smtClean="0">
                <a:latin typeface="Comic Sans MS" panose="030F0702030302020204" pitchFamily="66" charset="0"/>
              </a:rPr>
              <a:t>EN</a:t>
            </a:r>
            <a:r>
              <a:rPr lang="ca-ES" dirty="0" smtClean="0">
                <a:latin typeface="Comic Sans MS" panose="030F0702030302020204" pitchFamily="66" charset="0"/>
              </a:rPr>
              <a:t> 1552.LA </a:t>
            </a:r>
            <a:r>
              <a:rPr lang="ca-ES" dirty="0" smtClean="0">
                <a:latin typeface="Comic Sans MS" panose="030F0702030302020204" pitchFamily="66" charset="0"/>
              </a:rPr>
              <a:t>TUMBA ES </a:t>
            </a:r>
            <a:r>
              <a:rPr lang="ca-ES" dirty="0" smtClean="0">
                <a:latin typeface="Comic Sans MS" panose="030F0702030302020204" pitchFamily="66" charset="0"/>
              </a:rPr>
              <a:t>GÓTICA</a:t>
            </a:r>
            <a:r>
              <a:rPr lang="ca-ES" dirty="0" smtClean="0">
                <a:latin typeface="Comic Sans MS" panose="030F0702030302020204" pitchFamily="66" charset="0"/>
              </a:rPr>
              <a:t>. </a:t>
            </a:r>
            <a:r>
              <a:rPr lang="ca-ES" dirty="0" smtClean="0">
                <a:latin typeface="Comic Sans MS" panose="030F0702030302020204" pitchFamily="66" charset="0"/>
              </a:rPr>
              <a:t>ESTÁ </a:t>
            </a:r>
            <a:r>
              <a:rPr lang="ca-ES" dirty="0" smtClean="0">
                <a:latin typeface="Comic Sans MS" panose="030F0702030302020204" pitchFamily="66" charset="0"/>
              </a:rPr>
              <a:t>ENTARRADO CON SU MUJER ELISABETH DE </a:t>
            </a:r>
            <a:r>
              <a:rPr lang="ca-ES" dirty="0" smtClean="0">
                <a:latin typeface="Comic Sans MS" panose="030F0702030302020204" pitchFamily="66" charset="0"/>
              </a:rPr>
              <a:t>REQUESENS </a:t>
            </a:r>
            <a:r>
              <a:rPr lang="ca-ES" dirty="0" smtClean="0">
                <a:latin typeface="Comic Sans MS" panose="030F0702030302020204" pitchFamily="66" charset="0"/>
              </a:rPr>
              <a:t>Y ENRIQUE SI VEMOS BIEN LA TUMBA PODEMOS VER UN PERRO A LOS PIES DE RAMON FOLCH Y RELIQUIAS </a:t>
            </a:r>
            <a:r>
              <a:rPr lang="ca-ES" dirty="0" smtClean="0">
                <a:latin typeface="Comic Sans MS" panose="030F0702030302020204" pitchFamily="66" charset="0"/>
              </a:rPr>
              <a:t>ENZIMA PARA </a:t>
            </a:r>
            <a:r>
              <a:rPr lang="ca-ES" dirty="0" smtClean="0">
                <a:latin typeface="Comic Sans MS" panose="030F0702030302020204" pitchFamily="66" charset="0"/>
              </a:rPr>
              <a:t>QUE SE LLEBARAN SUS COSAS AL CIELO</a:t>
            </a:r>
            <a:r>
              <a:rPr lang="ca-E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ca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(</a:t>
            </a:r>
            <a:r>
              <a:rPr lang="ca-ES" dirty="0">
                <a:solidFill>
                  <a:prstClr val="white"/>
                </a:solidFill>
                <a:latin typeface="Comic Sans MS" panose="030F0702030302020204" pitchFamily="66" charset="0"/>
              </a:rPr>
              <a:t>ESTE MONUMENTO NO ES DE LA EDAT MEDIA PERO COMO SALE EN LA FOTGRAFIA LO PONGO</a:t>
            </a:r>
            <a:r>
              <a:rPr lang="ca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).</a:t>
            </a:r>
            <a:endParaRPr lang="ca-E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3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185</TotalTime>
  <Words>198</Words>
  <Application>Microsoft Office PowerPoint</Application>
  <PresentationFormat>Pantalla panoràmica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Celestial</vt:lpstr>
      <vt:lpstr>cripta del castillo de cardona Y tumba del duque de cardona</vt:lpstr>
      <vt:lpstr>Presentació del PowerPoint</vt:lpstr>
      <vt:lpstr>Presentació del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cripta del castillo de carddona i tumba del duque de cardona</dc:title>
  <dc:creator>alumne</dc:creator>
  <cp:lastModifiedBy>alumne</cp:lastModifiedBy>
  <cp:revision>19</cp:revision>
  <dcterms:created xsi:type="dcterms:W3CDTF">2019-05-11T05:56:28Z</dcterms:created>
  <dcterms:modified xsi:type="dcterms:W3CDTF">2019-05-22T05:08:16Z</dcterms:modified>
</cp:coreProperties>
</file>