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apçaler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Contenidor de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433042-7F03-485B-AF0F-826AF1439248}" type="datetimeFigureOut">
              <a:rPr lang="es-ES" smtClean="0"/>
              <a:t>27/05/2019</a:t>
            </a:fld>
            <a:endParaRPr lang="es-ES"/>
          </a:p>
        </p:txBody>
      </p:sp>
      <p:sp>
        <p:nvSpPr>
          <p:cNvPr id="4" name="Contenidor d'imatge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Contenidor de not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F10841-EEB4-4B6F-A8B0-0280983D46C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6515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F10841-EEB4-4B6F-A8B0-0280983D46C0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9056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a-ES"/>
              <a:t>Feu clic aquí per editar l'estil de subtítols del patró.</a:t>
            </a:r>
            <a:endParaRPr lang="es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D4F4E-3C13-4D79-97F4-4E1FE8AE0177}" type="datetimeFigureOut">
              <a:rPr lang="es-ES" smtClean="0"/>
              <a:t>27/05/2019</a:t>
            </a:fld>
            <a:endParaRPr lang="es-ES" dirty="0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5AE1-0D43-49FE-8CC4-497F717E8B6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10171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D4F4E-3C13-4D79-97F4-4E1FE8AE0177}" type="datetimeFigureOut">
              <a:rPr lang="es-ES" smtClean="0"/>
              <a:t>27/05/2019</a:t>
            </a:fld>
            <a:endParaRPr lang="es-ES" dirty="0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5AE1-0D43-49FE-8CC4-497F717E8B6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9932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D4F4E-3C13-4D79-97F4-4E1FE8AE0177}" type="datetimeFigureOut">
              <a:rPr lang="es-ES" smtClean="0"/>
              <a:t>27/05/2019</a:t>
            </a:fld>
            <a:endParaRPr lang="es-ES" dirty="0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5AE1-0D43-49FE-8CC4-497F717E8B6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35537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D4F4E-3C13-4D79-97F4-4E1FE8AE0177}" type="datetimeFigureOut">
              <a:rPr lang="es-ES" smtClean="0"/>
              <a:t>27/05/2019</a:t>
            </a:fld>
            <a:endParaRPr lang="es-ES" dirty="0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5AE1-0D43-49FE-8CC4-497F717E8B6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16169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D4F4E-3C13-4D79-97F4-4E1FE8AE0177}" type="datetimeFigureOut">
              <a:rPr lang="es-ES" smtClean="0"/>
              <a:t>27/05/2019</a:t>
            </a:fld>
            <a:endParaRPr lang="es-ES" dirty="0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5AE1-0D43-49FE-8CC4-497F717E8B6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21474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D4F4E-3C13-4D79-97F4-4E1FE8AE0177}" type="datetimeFigureOut">
              <a:rPr lang="es-ES" smtClean="0"/>
              <a:t>27/05/2019</a:t>
            </a:fld>
            <a:endParaRPr lang="es-ES" dirty="0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5AE1-0D43-49FE-8CC4-497F717E8B6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12778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7" name="Contenidor de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D4F4E-3C13-4D79-97F4-4E1FE8AE0177}" type="datetimeFigureOut">
              <a:rPr lang="es-ES" smtClean="0"/>
              <a:t>27/05/2019</a:t>
            </a:fld>
            <a:endParaRPr lang="es-ES" dirty="0"/>
          </a:p>
        </p:txBody>
      </p:sp>
      <p:sp>
        <p:nvSpPr>
          <p:cNvPr id="8" name="Contenidor de peu de pà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Conteni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5AE1-0D43-49FE-8CC4-497F717E8B6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40338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D4F4E-3C13-4D79-97F4-4E1FE8AE0177}" type="datetimeFigureOut">
              <a:rPr lang="es-ES" smtClean="0"/>
              <a:t>27/05/2019</a:t>
            </a:fld>
            <a:endParaRPr lang="es-ES" dirty="0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5AE1-0D43-49FE-8CC4-497F717E8B6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88647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D4F4E-3C13-4D79-97F4-4E1FE8AE0177}" type="datetimeFigureOut">
              <a:rPr lang="es-ES" smtClean="0"/>
              <a:t>27/05/2019</a:t>
            </a:fld>
            <a:endParaRPr lang="es-ES" dirty="0"/>
          </a:p>
        </p:txBody>
      </p:sp>
      <p:sp>
        <p:nvSpPr>
          <p:cNvPr id="3" name="Contenidor de peu de pà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5AE1-0D43-49FE-8CC4-497F717E8B6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39751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D4F4E-3C13-4D79-97F4-4E1FE8AE0177}" type="datetimeFigureOut">
              <a:rPr lang="es-ES" smtClean="0"/>
              <a:t>27/05/2019</a:t>
            </a:fld>
            <a:endParaRPr lang="es-ES" dirty="0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5AE1-0D43-49FE-8CC4-497F717E8B6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76251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D4F4E-3C13-4D79-97F4-4E1FE8AE0177}" type="datetimeFigureOut">
              <a:rPr lang="es-ES" smtClean="0"/>
              <a:t>27/05/2019</a:t>
            </a:fld>
            <a:endParaRPr lang="es-ES" dirty="0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5AE1-0D43-49FE-8CC4-497F717E8B6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02486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títo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ED4F4E-3C13-4D79-97F4-4E1FE8AE0177}" type="datetimeFigureOut">
              <a:rPr lang="es-ES" smtClean="0"/>
              <a:t>27/05/2019</a:t>
            </a:fld>
            <a:endParaRPr lang="es-ES" dirty="0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EC5AE1-0D43-49FE-8CC4-497F717E8B6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22966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2400" cy="1470025"/>
          </a:xfrm>
        </p:spPr>
        <p:txBody>
          <a:bodyPr/>
          <a:lstStyle/>
          <a:p>
            <a:r>
              <a:rPr lang="ca-ES" dirty="0"/>
              <a:t>Castillo </a:t>
            </a:r>
            <a:r>
              <a:rPr lang="es-ES" dirty="0" err="1"/>
              <a:t>Montcortés</a:t>
            </a:r>
            <a:endParaRPr lang="es-ES" dirty="0"/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899592" y="1628800"/>
            <a:ext cx="6400800" cy="2016224"/>
          </a:xfrm>
        </p:spPr>
        <p:txBody>
          <a:bodyPr>
            <a:normAutofit fontScale="92500"/>
          </a:bodyPr>
          <a:lstStyle/>
          <a:p>
            <a:pPr algn="l"/>
            <a:r>
              <a:rPr lang="es-ES" sz="2800" i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¿Nombre?: </a:t>
            </a:r>
            <a:r>
              <a:rPr lang="es-ES" sz="2800" i="1" dirty="0" err="1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Montcortés</a:t>
            </a:r>
            <a:r>
              <a:rPr lang="es-ES" sz="2800" i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.</a:t>
            </a:r>
          </a:p>
          <a:p>
            <a:pPr algn="l"/>
            <a:r>
              <a:rPr lang="es-ES" sz="2800" i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¿Qué es? :Un castillo </a:t>
            </a:r>
          </a:p>
          <a:p>
            <a:pPr algn="l"/>
            <a:r>
              <a:rPr lang="es-ES" sz="2800" i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¿Tipo de construcción? :Un castillo medieval militar</a:t>
            </a:r>
          </a:p>
          <a:p>
            <a:pPr algn="l"/>
            <a:r>
              <a:rPr lang="es-ES" sz="2800" i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¿Donde se encuentra? :En el municipio de </a:t>
            </a:r>
            <a:r>
              <a:rPr lang="es-ES" sz="2800" i="1" dirty="0" err="1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Plans</a:t>
            </a:r>
            <a:r>
              <a:rPr lang="es-ES" sz="2800" i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de </a:t>
            </a:r>
            <a:r>
              <a:rPr lang="es-ES" sz="2800" i="1" dirty="0" err="1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Sió</a:t>
            </a:r>
            <a:r>
              <a:rPr lang="es-ES" sz="2800" i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, la </a:t>
            </a:r>
            <a:r>
              <a:rPr lang="es-ES" sz="2800" i="1" dirty="0" err="1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Segarra</a:t>
            </a:r>
            <a:endParaRPr lang="es-ES" sz="2800" i="1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8" name="QuadreDeText 7"/>
          <p:cNvSpPr txBox="1"/>
          <p:nvPr/>
        </p:nvSpPr>
        <p:spPr>
          <a:xfrm>
            <a:off x="0" y="3499937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chemeClr val="accent1">
                    <a:lumMod val="75000"/>
                  </a:schemeClr>
                </a:solidFill>
              </a:rPr>
              <a:t>https://www.google.es/maps/place/25218+Montcort%C3%A9s+de+Segarra,+L%C3%A9rida/@41.7061046,1.2283265,17z/data=!3m1!4b1!4m5!3m4!1s0x12a42772c4bc220f:0xb310cf8a49ab0f13!8m2!3d41.7060414!4d1.2304111?hl=es-419</a:t>
            </a:r>
          </a:p>
        </p:txBody>
      </p:sp>
      <p:sp>
        <p:nvSpPr>
          <p:cNvPr id="4" name="AutoShape 2" descr="Resultado de imagen para castells montcort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2052" name="Picture 4" descr="Resultado de imagen para castells montcort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4603576" y="4281310"/>
            <a:ext cx="4427984" cy="2571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5451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s-ES" sz="2800" i="1" dirty="0"/>
              <a:t>¿Año de construcción ?: se construyó en el 1095</a:t>
            </a:r>
          </a:p>
          <a:p>
            <a:r>
              <a:rPr lang="ca-ES" sz="2800" i="1" dirty="0"/>
              <a:t>¿Estilo y </a:t>
            </a:r>
            <a:r>
              <a:rPr lang="es-ES" sz="2800" i="1" dirty="0"/>
              <a:t>características principales? : estilo gótico y arquitectura del renacimiento,  es un castillo encima de una montaña no está muy conservado no se puede entrar .</a:t>
            </a:r>
          </a:p>
          <a:p>
            <a:r>
              <a:rPr lang="es-ES" sz="2800" i="1" dirty="0"/>
              <a:t>¿Para que servía y porque se construyó ?: Para defenderse y reservar caballeros para la guerra, lo construyeron para tener más ejercito en la Segarra y mayor defensa.</a:t>
            </a:r>
          </a:p>
          <a:p>
            <a:r>
              <a:rPr lang="ca-ES" sz="2800" i="1" dirty="0"/>
              <a:t>¿Uso en la </a:t>
            </a:r>
            <a:r>
              <a:rPr lang="es-ES" sz="2800" i="1" dirty="0"/>
              <a:t>actualidad?: Se puede visitar pero no tienes una persona que te lo explica todo lo ves tu y con quien has venido.</a:t>
            </a:r>
          </a:p>
          <a:p>
            <a:endParaRPr lang="es-ES" sz="2800" dirty="0"/>
          </a:p>
          <a:p>
            <a:endParaRPr lang="es-ES" sz="2800" dirty="0"/>
          </a:p>
          <a:p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2454341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¿Mi opinión personal?: Está muy bien para visitar porqué puedes ver este y otro que se llama castillo de araño.</a:t>
            </a:r>
          </a:p>
          <a:p>
            <a:r>
              <a:rPr lang="es-ES"/>
              <a:t>¿Otras informaciones?: </a:t>
            </a:r>
            <a:r>
              <a:rPr lang="es-ES" dirty="0"/>
              <a:t>es un castillo bastante grande    </a:t>
            </a:r>
          </a:p>
          <a:p>
            <a:pPr marL="0" indent="0">
              <a:buNone/>
            </a:pPr>
            <a:endParaRPr lang="es-ES" dirty="0"/>
          </a:p>
        </p:txBody>
      </p:sp>
      <p:pic>
        <p:nvPicPr>
          <p:cNvPr id="1026" name="Picture 2" descr="Resultado de imagen para castells montcort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645024"/>
            <a:ext cx="4379640" cy="2917936"/>
          </a:xfrm>
          <a:prstGeom prst="rect">
            <a:avLst/>
          </a:prstGeom>
          <a:noFill/>
          <a:effectLst>
            <a:reflection endPos="0" dist="508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34925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213</Words>
  <Application>Microsoft Office PowerPoint</Application>
  <PresentationFormat>Presentación en pantalla (4:3)</PresentationFormat>
  <Paragraphs>14</Paragraphs>
  <Slides>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Angsana New</vt:lpstr>
      <vt:lpstr>Arial</vt:lpstr>
      <vt:lpstr>Calibri</vt:lpstr>
      <vt:lpstr>Tema de l'Office</vt:lpstr>
      <vt:lpstr>Castillo Montcortés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Castillo Montcortés</dc:title>
  <dc:creator>Alumne</dc:creator>
  <cp:lastModifiedBy>Usuari</cp:lastModifiedBy>
  <cp:revision>12</cp:revision>
  <dcterms:created xsi:type="dcterms:W3CDTF">2019-05-20T13:21:51Z</dcterms:created>
  <dcterms:modified xsi:type="dcterms:W3CDTF">2019-05-27T13:54:49Z</dcterms:modified>
</cp:coreProperties>
</file>