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Lst>
  <p:sldSz cx="12192000" cy="6858000"/>
  <p:notesSz cx="6858000" cy="9144000"/>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90EF"/>
    <a:srgbClr val="BCE2E6"/>
    <a:srgbClr val="0099FF"/>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35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ol">
    <p:spTree>
      <p:nvGrpSpPr>
        <p:cNvPr id="1" name=""/>
        <p:cNvGrpSpPr/>
        <p:nvPr/>
      </p:nvGrpSpPr>
      <p:grpSpPr>
        <a:xfrm>
          <a:off x="0" y="0"/>
          <a:ext cx="0" cy="0"/>
          <a:chOff x="0" y="0"/>
          <a:chExt cx="0" cy="0"/>
        </a:xfrm>
      </p:grpSpPr>
      <p:sp>
        <p:nvSpPr>
          <p:cNvPr id="2" name="Títol 1"/>
          <p:cNvSpPr>
            <a:spLocks noGrp="1"/>
          </p:cNvSpPr>
          <p:nvPr>
            <p:ph type="ctrTitle"/>
          </p:nvPr>
        </p:nvSpPr>
        <p:spPr>
          <a:xfrm>
            <a:off x="1524000" y="1122363"/>
            <a:ext cx="9144000" cy="2387600"/>
          </a:xfrm>
        </p:spPr>
        <p:txBody>
          <a:bodyPr anchor="b"/>
          <a:lstStyle>
            <a:lvl1pPr algn="ctr">
              <a:defRPr sz="6000"/>
            </a:lvl1pPr>
          </a:lstStyle>
          <a:p>
            <a:r>
              <a:rPr lang="ca-ES"/>
              <a:t>Feu clic aquí per editar l'estil</a:t>
            </a:r>
          </a:p>
        </p:txBody>
      </p:sp>
      <p:sp>
        <p:nvSpPr>
          <p:cNvPr id="3" name="Subtíto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a-ES"/>
              <a:t>Feu clic aquí per editar l'estil de subtítols del patró.</a:t>
            </a:r>
          </a:p>
        </p:txBody>
      </p:sp>
      <p:sp>
        <p:nvSpPr>
          <p:cNvPr id="4" name="Contenidor de data 3"/>
          <p:cNvSpPr>
            <a:spLocks noGrp="1"/>
          </p:cNvSpPr>
          <p:nvPr>
            <p:ph type="dt" sz="half" idx="10"/>
          </p:nvPr>
        </p:nvSpPr>
        <p:spPr/>
        <p:txBody>
          <a:bodyPr/>
          <a:lstStyle/>
          <a:p>
            <a:fld id="{644062EE-CB5D-4A6A-A785-5F917DFC8EB9}" type="datetimeFigureOut">
              <a:rPr lang="ca-ES" smtClean="0"/>
              <a:t>28/5/2019</a:t>
            </a:fld>
            <a:endParaRPr lang="ca-ES" dirty="0"/>
          </a:p>
        </p:txBody>
      </p:sp>
      <p:sp>
        <p:nvSpPr>
          <p:cNvPr id="5" name="Contenidor de peu de pàgina 4"/>
          <p:cNvSpPr>
            <a:spLocks noGrp="1"/>
          </p:cNvSpPr>
          <p:nvPr>
            <p:ph type="ftr" sz="quarter" idx="11"/>
          </p:nvPr>
        </p:nvSpPr>
        <p:spPr/>
        <p:txBody>
          <a:bodyPr/>
          <a:lstStyle/>
          <a:p>
            <a:endParaRPr lang="ca-ES" dirty="0"/>
          </a:p>
        </p:txBody>
      </p:sp>
      <p:sp>
        <p:nvSpPr>
          <p:cNvPr id="6" name="Contenidor de número de diapositiva 5"/>
          <p:cNvSpPr>
            <a:spLocks noGrp="1"/>
          </p:cNvSpPr>
          <p:nvPr>
            <p:ph type="sldNum" sz="quarter" idx="12"/>
          </p:nvPr>
        </p:nvSpPr>
        <p:spPr/>
        <p:txBody>
          <a:bodyPr/>
          <a:lstStyle/>
          <a:p>
            <a:fld id="{6523CC44-6A05-4027-A603-D0345F41097F}" type="slidenum">
              <a:rPr lang="ca-ES" smtClean="0"/>
              <a:t>‹Nº›</a:t>
            </a:fld>
            <a:endParaRPr lang="ca-ES" dirty="0"/>
          </a:p>
        </p:txBody>
      </p:sp>
    </p:spTree>
    <p:extLst>
      <p:ext uri="{BB962C8B-B14F-4D97-AF65-F5344CB8AC3E}">
        <p14:creationId xmlns:p14="http://schemas.microsoft.com/office/powerpoint/2010/main" val="1884656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a:t>Feu clic aquí per editar l'estil</a:t>
            </a:r>
          </a:p>
        </p:txBody>
      </p:sp>
      <p:sp>
        <p:nvSpPr>
          <p:cNvPr id="3" name="Contenidor de text vertical 2"/>
          <p:cNvSpPr>
            <a:spLocks noGrp="1"/>
          </p:cNvSpPr>
          <p:nvPr>
            <p:ph type="body" orient="vert" idx="1"/>
          </p:nvPr>
        </p:nvSpPr>
        <p:spPr/>
        <p:txBody>
          <a:bodyPr vert="eaVert"/>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p>
        </p:txBody>
      </p:sp>
      <p:sp>
        <p:nvSpPr>
          <p:cNvPr id="4" name="Contenidor de data 3"/>
          <p:cNvSpPr>
            <a:spLocks noGrp="1"/>
          </p:cNvSpPr>
          <p:nvPr>
            <p:ph type="dt" sz="half" idx="10"/>
          </p:nvPr>
        </p:nvSpPr>
        <p:spPr/>
        <p:txBody>
          <a:bodyPr/>
          <a:lstStyle/>
          <a:p>
            <a:fld id="{644062EE-CB5D-4A6A-A785-5F917DFC8EB9}" type="datetimeFigureOut">
              <a:rPr lang="ca-ES" smtClean="0"/>
              <a:t>28/5/2019</a:t>
            </a:fld>
            <a:endParaRPr lang="ca-ES" dirty="0"/>
          </a:p>
        </p:txBody>
      </p:sp>
      <p:sp>
        <p:nvSpPr>
          <p:cNvPr id="5" name="Contenidor de peu de pàgina 4"/>
          <p:cNvSpPr>
            <a:spLocks noGrp="1"/>
          </p:cNvSpPr>
          <p:nvPr>
            <p:ph type="ftr" sz="quarter" idx="11"/>
          </p:nvPr>
        </p:nvSpPr>
        <p:spPr/>
        <p:txBody>
          <a:bodyPr/>
          <a:lstStyle/>
          <a:p>
            <a:endParaRPr lang="ca-ES" dirty="0"/>
          </a:p>
        </p:txBody>
      </p:sp>
      <p:sp>
        <p:nvSpPr>
          <p:cNvPr id="6" name="Contenidor de número de diapositiva 5"/>
          <p:cNvSpPr>
            <a:spLocks noGrp="1"/>
          </p:cNvSpPr>
          <p:nvPr>
            <p:ph type="sldNum" sz="quarter" idx="12"/>
          </p:nvPr>
        </p:nvSpPr>
        <p:spPr/>
        <p:txBody>
          <a:bodyPr/>
          <a:lstStyle/>
          <a:p>
            <a:fld id="{6523CC44-6A05-4027-A603-D0345F41097F}" type="slidenum">
              <a:rPr lang="ca-ES" smtClean="0"/>
              <a:t>‹Nº›</a:t>
            </a:fld>
            <a:endParaRPr lang="ca-ES" dirty="0"/>
          </a:p>
        </p:txBody>
      </p:sp>
    </p:spTree>
    <p:extLst>
      <p:ext uri="{BB962C8B-B14F-4D97-AF65-F5344CB8AC3E}">
        <p14:creationId xmlns:p14="http://schemas.microsoft.com/office/powerpoint/2010/main" val="580325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Títol vertical 1"/>
          <p:cNvSpPr>
            <a:spLocks noGrp="1"/>
          </p:cNvSpPr>
          <p:nvPr>
            <p:ph type="title" orient="vert"/>
          </p:nvPr>
        </p:nvSpPr>
        <p:spPr>
          <a:xfrm>
            <a:off x="8724900" y="365125"/>
            <a:ext cx="2628900" cy="5811838"/>
          </a:xfrm>
        </p:spPr>
        <p:txBody>
          <a:bodyPr vert="eaVert"/>
          <a:lstStyle/>
          <a:p>
            <a:r>
              <a:rPr lang="ca-ES"/>
              <a:t>Feu clic aquí per editar l'estil</a:t>
            </a:r>
          </a:p>
        </p:txBody>
      </p:sp>
      <p:sp>
        <p:nvSpPr>
          <p:cNvPr id="3" name="Contenidor de text vertical 2"/>
          <p:cNvSpPr>
            <a:spLocks noGrp="1"/>
          </p:cNvSpPr>
          <p:nvPr>
            <p:ph type="body" orient="vert" idx="1"/>
          </p:nvPr>
        </p:nvSpPr>
        <p:spPr>
          <a:xfrm>
            <a:off x="838200" y="365125"/>
            <a:ext cx="7734300" cy="5811838"/>
          </a:xfrm>
        </p:spPr>
        <p:txBody>
          <a:bodyPr vert="eaVert"/>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p>
        </p:txBody>
      </p:sp>
      <p:sp>
        <p:nvSpPr>
          <p:cNvPr id="4" name="Contenidor de data 3"/>
          <p:cNvSpPr>
            <a:spLocks noGrp="1"/>
          </p:cNvSpPr>
          <p:nvPr>
            <p:ph type="dt" sz="half" idx="10"/>
          </p:nvPr>
        </p:nvSpPr>
        <p:spPr/>
        <p:txBody>
          <a:bodyPr/>
          <a:lstStyle/>
          <a:p>
            <a:fld id="{644062EE-CB5D-4A6A-A785-5F917DFC8EB9}" type="datetimeFigureOut">
              <a:rPr lang="ca-ES" smtClean="0"/>
              <a:t>28/5/2019</a:t>
            </a:fld>
            <a:endParaRPr lang="ca-ES" dirty="0"/>
          </a:p>
        </p:txBody>
      </p:sp>
      <p:sp>
        <p:nvSpPr>
          <p:cNvPr id="5" name="Contenidor de peu de pàgina 4"/>
          <p:cNvSpPr>
            <a:spLocks noGrp="1"/>
          </p:cNvSpPr>
          <p:nvPr>
            <p:ph type="ftr" sz="quarter" idx="11"/>
          </p:nvPr>
        </p:nvSpPr>
        <p:spPr/>
        <p:txBody>
          <a:bodyPr/>
          <a:lstStyle/>
          <a:p>
            <a:endParaRPr lang="ca-ES" dirty="0"/>
          </a:p>
        </p:txBody>
      </p:sp>
      <p:sp>
        <p:nvSpPr>
          <p:cNvPr id="6" name="Contenidor de número de diapositiva 5"/>
          <p:cNvSpPr>
            <a:spLocks noGrp="1"/>
          </p:cNvSpPr>
          <p:nvPr>
            <p:ph type="sldNum" sz="quarter" idx="12"/>
          </p:nvPr>
        </p:nvSpPr>
        <p:spPr/>
        <p:txBody>
          <a:bodyPr/>
          <a:lstStyle/>
          <a:p>
            <a:fld id="{6523CC44-6A05-4027-A603-D0345F41097F}" type="slidenum">
              <a:rPr lang="ca-ES" smtClean="0"/>
              <a:t>‹Nº›</a:t>
            </a:fld>
            <a:endParaRPr lang="ca-ES" dirty="0"/>
          </a:p>
        </p:txBody>
      </p:sp>
    </p:spTree>
    <p:extLst>
      <p:ext uri="{BB962C8B-B14F-4D97-AF65-F5344CB8AC3E}">
        <p14:creationId xmlns:p14="http://schemas.microsoft.com/office/powerpoint/2010/main" val="2658881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a:t>Feu clic aquí per editar l'estil</a:t>
            </a:r>
          </a:p>
        </p:txBody>
      </p:sp>
      <p:sp>
        <p:nvSpPr>
          <p:cNvPr id="3" name="Contenidor de contingut 2"/>
          <p:cNvSpPr>
            <a:spLocks noGrp="1"/>
          </p:cNvSpPr>
          <p:nvPr>
            <p:ph idx="1"/>
          </p:nvPr>
        </p:nvSpPr>
        <p:spPr/>
        <p:txBody>
          <a:body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p>
        </p:txBody>
      </p:sp>
      <p:sp>
        <p:nvSpPr>
          <p:cNvPr id="4" name="Contenidor de data 3"/>
          <p:cNvSpPr>
            <a:spLocks noGrp="1"/>
          </p:cNvSpPr>
          <p:nvPr>
            <p:ph type="dt" sz="half" idx="10"/>
          </p:nvPr>
        </p:nvSpPr>
        <p:spPr/>
        <p:txBody>
          <a:bodyPr/>
          <a:lstStyle/>
          <a:p>
            <a:fld id="{644062EE-CB5D-4A6A-A785-5F917DFC8EB9}" type="datetimeFigureOut">
              <a:rPr lang="ca-ES" smtClean="0"/>
              <a:t>28/5/2019</a:t>
            </a:fld>
            <a:endParaRPr lang="ca-ES" dirty="0"/>
          </a:p>
        </p:txBody>
      </p:sp>
      <p:sp>
        <p:nvSpPr>
          <p:cNvPr id="5" name="Contenidor de peu de pàgina 4"/>
          <p:cNvSpPr>
            <a:spLocks noGrp="1"/>
          </p:cNvSpPr>
          <p:nvPr>
            <p:ph type="ftr" sz="quarter" idx="11"/>
          </p:nvPr>
        </p:nvSpPr>
        <p:spPr/>
        <p:txBody>
          <a:bodyPr/>
          <a:lstStyle/>
          <a:p>
            <a:endParaRPr lang="ca-ES" dirty="0"/>
          </a:p>
        </p:txBody>
      </p:sp>
      <p:sp>
        <p:nvSpPr>
          <p:cNvPr id="6" name="Contenidor de número de diapositiva 5"/>
          <p:cNvSpPr>
            <a:spLocks noGrp="1"/>
          </p:cNvSpPr>
          <p:nvPr>
            <p:ph type="sldNum" sz="quarter" idx="12"/>
          </p:nvPr>
        </p:nvSpPr>
        <p:spPr/>
        <p:txBody>
          <a:bodyPr/>
          <a:lstStyle/>
          <a:p>
            <a:fld id="{6523CC44-6A05-4027-A603-D0345F41097F}" type="slidenum">
              <a:rPr lang="ca-ES" smtClean="0"/>
              <a:t>‹Nº›</a:t>
            </a:fld>
            <a:endParaRPr lang="ca-ES" dirty="0"/>
          </a:p>
        </p:txBody>
      </p:sp>
    </p:spTree>
    <p:extLst>
      <p:ext uri="{BB962C8B-B14F-4D97-AF65-F5344CB8AC3E}">
        <p14:creationId xmlns:p14="http://schemas.microsoft.com/office/powerpoint/2010/main" val="678359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pçalera de la secció">
    <p:spTree>
      <p:nvGrpSpPr>
        <p:cNvPr id="1" name=""/>
        <p:cNvGrpSpPr/>
        <p:nvPr/>
      </p:nvGrpSpPr>
      <p:grpSpPr>
        <a:xfrm>
          <a:off x="0" y="0"/>
          <a:ext cx="0" cy="0"/>
          <a:chOff x="0" y="0"/>
          <a:chExt cx="0" cy="0"/>
        </a:xfrm>
      </p:grpSpPr>
      <p:sp>
        <p:nvSpPr>
          <p:cNvPr id="2" name="Títol 1"/>
          <p:cNvSpPr>
            <a:spLocks noGrp="1"/>
          </p:cNvSpPr>
          <p:nvPr>
            <p:ph type="title"/>
          </p:nvPr>
        </p:nvSpPr>
        <p:spPr>
          <a:xfrm>
            <a:off x="831850" y="1709738"/>
            <a:ext cx="10515600" cy="2852737"/>
          </a:xfrm>
        </p:spPr>
        <p:txBody>
          <a:bodyPr anchor="b"/>
          <a:lstStyle>
            <a:lvl1pPr>
              <a:defRPr sz="6000"/>
            </a:lvl1pPr>
          </a:lstStyle>
          <a:p>
            <a:r>
              <a:rPr lang="ca-ES"/>
              <a:t>Feu clic aquí per editar l'estil</a:t>
            </a:r>
          </a:p>
        </p:txBody>
      </p:sp>
      <p:sp>
        <p:nvSpPr>
          <p:cNvPr id="3" name="Contenidor de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a-ES"/>
              <a:t>Feu clic aquí per editar estils</a:t>
            </a:r>
          </a:p>
        </p:txBody>
      </p:sp>
      <p:sp>
        <p:nvSpPr>
          <p:cNvPr id="4" name="Contenidor de data 3"/>
          <p:cNvSpPr>
            <a:spLocks noGrp="1"/>
          </p:cNvSpPr>
          <p:nvPr>
            <p:ph type="dt" sz="half" idx="10"/>
          </p:nvPr>
        </p:nvSpPr>
        <p:spPr/>
        <p:txBody>
          <a:bodyPr/>
          <a:lstStyle/>
          <a:p>
            <a:fld id="{644062EE-CB5D-4A6A-A785-5F917DFC8EB9}" type="datetimeFigureOut">
              <a:rPr lang="ca-ES" smtClean="0"/>
              <a:t>28/5/2019</a:t>
            </a:fld>
            <a:endParaRPr lang="ca-ES" dirty="0"/>
          </a:p>
        </p:txBody>
      </p:sp>
      <p:sp>
        <p:nvSpPr>
          <p:cNvPr id="5" name="Contenidor de peu de pàgina 4"/>
          <p:cNvSpPr>
            <a:spLocks noGrp="1"/>
          </p:cNvSpPr>
          <p:nvPr>
            <p:ph type="ftr" sz="quarter" idx="11"/>
          </p:nvPr>
        </p:nvSpPr>
        <p:spPr/>
        <p:txBody>
          <a:bodyPr/>
          <a:lstStyle/>
          <a:p>
            <a:endParaRPr lang="ca-ES" dirty="0"/>
          </a:p>
        </p:txBody>
      </p:sp>
      <p:sp>
        <p:nvSpPr>
          <p:cNvPr id="6" name="Contenidor de número de diapositiva 5"/>
          <p:cNvSpPr>
            <a:spLocks noGrp="1"/>
          </p:cNvSpPr>
          <p:nvPr>
            <p:ph type="sldNum" sz="quarter" idx="12"/>
          </p:nvPr>
        </p:nvSpPr>
        <p:spPr/>
        <p:txBody>
          <a:bodyPr/>
          <a:lstStyle/>
          <a:p>
            <a:fld id="{6523CC44-6A05-4027-A603-D0345F41097F}" type="slidenum">
              <a:rPr lang="ca-ES" smtClean="0"/>
              <a:t>‹Nº›</a:t>
            </a:fld>
            <a:endParaRPr lang="ca-ES" dirty="0"/>
          </a:p>
        </p:txBody>
      </p:sp>
    </p:spTree>
    <p:extLst>
      <p:ext uri="{BB962C8B-B14F-4D97-AF65-F5344CB8AC3E}">
        <p14:creationId xmlns:p14="http://schemas.microsoft.com/office/powerpoint/2010/main" val="1146655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a:t>Feu clic aquí per editar l'estil</a:t>
            </a:r>
          </a:p>
        </p:txBody>
      </p:sp>
      <p:sp>
        <p:nvSpPr>
          <p:cNvPr id="3" name="Contenidor de contingut 2"/>
          <p:cNvSpPr>
            <a:spLocks noGrp="1"/>
          </p:cNvSpPr>
          <p:nvPr>
            <p:ph sz="half" idx="1"/>
          </p:nvPr>
        </p:nvSpPr>
        <p:spPr>
          <a:xfrm>
            <a:off x="838200" y="1825625"/>
            <a:ext cx="5181600" cy="4351338"/>
          </a:xfrm>
        </p:spPr>
        <p:txBody>
          <a:body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p>
        </p:txBody>
      </p:sp>
      <p:sp>
        <p:nvSpPr>
          <p:cNvPr id="4" name="Contenidor de contingut 3"/>
          <p:cNvSpPr>
            <a:spLocks noGrp="1"/>
          </p:cNvSpPr>
          <p:nvPr>
            <p:ph sz="half" idx="2"/>
          </p:nvPr>
        </p:nvSpPr>
        <p:spPr>
          <a:xfrm>
            <a:off x="6172200" y="1825625"/>
            <a:ext cx="5181600" cy="4351338"/>
          </a:xfrm>
        </p:spPr>
        <p:txBody>
          <a:body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p>
        </p:txBody>
      </p:sp>
      <p:sp>
        <p:nvSpPr>
          <p:cNvPr id="5" name="Contenidor de data 4"/>
          <p:cNvSpPr>
            <a:spLocks noGrp="1"/>
          </p:cNvSpPr>
          <p:nvPr>
            <p:ph type="dt" sz="half" idx="10"/>
          </p:nvPr>
        </p:nvSpPr>
        <p:spPr/>
        <p:txBody>
          <a:bodyPr/>
          <a:lstStyle/>
          <a:p>
            <a:fld id="{644062EE-CB5D-4A6A-A785-5F917DFC8EB9}" type="datetimeFigureOut">
              <a:rPr lang="ca-ES" smtClean="0"/>
              <a:t>28/5/2019</a:t>
            </a:fld>
            <a:endParaRPr lang="ca-ES" dirty="0"/>
          </a:p>
        </p:txBody>
      </p:sp>
      <p:sp>
        <p:nvSpPr>
          <p:cNvPr id="6" name="Contenidor de peu de pàgina 5"/>
          <p:cNvSpPr>
            <a:spLocks noGrp="1"/>
          </p:cNvSpPr>
          <p:nvPr>
            <p:ph type="ftr" sz="quarter" idx="11"/>
          </p:nvPr>
        </p:nvSpPr>
        <p:spPr/>
        <p:txBody>
          <a:bodyPr/>
          <a:lstStyle/>
          <a:p>
            <a:endParaRPr lang="ca-ES" dirty="0"/>
          </a:p>
        </p:txBody>
      </p:sp>
      <p:sp>
        <p:nvSpPr>
          <p:cNvPr id="7" name="Contenidor de número de diapositiva 6"/>
          <p:cNvSpPr>
            <a:spLocks noGrp="1"/>
          </p:cNvSpPr>
          <p:nvPr>
            <p:ph type="sldNum" sz="quarter" idx="12"/>
          </p:nvPr>
        </p:nvSpPr>
        <p:spPr/>
        <p:txBody>
          <a:bodyPr/>
          <a:lstStyle/>
          <a:p>
            <a:fld id="{6523CC44-6A05-4027-A603-D0345F41097F}" type="slidenum">
              <a:rPr lang="ca-ES" smtClean="0"/>
              <a:t>‹Nº›</a:t>
            </a:fld>
            <a:endParaRPr lang="ca-ES" dirty="0"/>
          </a:p>
        </p:txBody>
      </p:sp>
    </p:spTree>
    <p:extLst>
      <p:ext uri="{BB962C8B-B14F-4D97-AF65-F5344CB8AC3E}">
        <p14:creationId xmlns:p14="http://schemas.microsoft.com/office/powerpoint/2010/main" val="2277844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ítol 1"/>
          <p:cNvSpPr>
            <a:spLocks noGrp="1"/>
          </p:cNvSpPr>
          <p:nvPr>
            <p:ph type="title"/>
          </p:nvPr>
        </p:nvSpPr>
        <p:spPr>
          <a:xfrm>
            <a:off x="839788" y="365125"/>
            <a:ext cx="10515600" cy="1325563"/>
          </a:xfrm>
        </p:spPr>
        <p:txBody>
          <a:bodyPr/>
          <a:lstStyle/>
          <a:p>
            <a:r>
              <a:rPr lang="ca-ES"/>
              <a:t>Feu clic aquí per editar l'estil</a:t>
            </a:r>
          </a:p>
        </p:txBody>
      </p:sp>
      <p:sp>
        <p:nvSpPr>
          <p:cNvPr id="3" name="Contenidor de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Feu clic aquí per editar estils</a:t>
            </a:r>
          </a:p>
        </p:txBody>
      </p:sp>
      <p:sp>
        <p:nvSpPr>
          <p:cNvPr id="4" name="Contenidor de contingut 3"/>
          <p:cNvSpPr>
            <a:spLocks noGrp="1"/>
          </p:cNvSpPr>
          <p:nvPr>
            <p:ph sz="half" idx="2"/>
          </p:nvPr>
        </p:nvSpPr>
        <p:spPr>
          <a:xfrm>
            <a:off x="839788" y="2505075"/>
            <a:ext cx="5157787" cy="3684588"/>
          </a:xfrm>
        </p:spPr>
        <p:txBody>
          <a:body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p>
        </p:txBody>
      </p:sp>
      <p:sp>
        <p:nvSpPr>
          <p:cNvPr id="5" name="Contenidor de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Feu clic aquí per editar estils</a:t>
            </a:r>
          </a:p>
        </p:txBody>
      </p:sp>
      <p:sp>
        <p:nvSpPr>
          <p:cNvPr id="6" name="Contenidor de contingut 5"/>
          <p:cNvSpPr>
            <a:spLocks noGrp="1"/>
          </p:cNvSpPr>
          <p:nvPr>
            <p:ph sz="quarter" idx="4"/>
          </p:nvPr>
        </p:nvSpPr>
        <p:spPr>
          <a:xfrm>
            <a:off x="6172200" y="2505075"/>
            <a:ext cx="5183188" cy="3684588"/>
          </a:xfrm>
        </p:spPr>
        <p:txBody>
          <a:body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p>
        </p:txBody>
      </p:sp>
      <p:sp>
        <p:nvSpPr>
          <p:cNvPr id="7" name="Contenidor de data 6"/>
          <p:cNvSpPr>
            <a:spLocks noGrp="1"/>
          </p:cNvSpPr>
          <p:nvPr>
            <p:ph type="dt" sz="half" idx="10"/>
          </p:nvPr>
        </p:nvSpPr>
        <p:spPr/>
        <p:txBody>
          <a:bodyPr/>
          <a:lstStyle/>
          <a:p>
            <a:fld id="{644062EE-CB5D-4A6A-A785-5F917DFC8EB9}" type="datetimeFigureOut">
              <a:rPr lang="ca-ES" smtClean="0"/>
              <a:t>28/5/2019</a:t>
            </a:fld>
            <a:endParaRPr lang="ca-ES" dirty="0"/>
          </a:p>
        </p:txBody>
      </p:sp>
      <p:sp>
        <p:nvSpPr>
          <p:cNvPr id="8" name="Contenidor de peu de pàgina 7"/>
          <p:cNvSpPr>
            <a:spLocks noGrp="1"/>
          </p:cNvSpPr>
          <p:nvPr>
            <p:ph type="ftr" sz="quarter" idx="11"/>
          </p:nvPr>
        </p:nvSpPr>
        <p:spPr/>
        <p:txBody>
          <a:bodyPr/>
          <a:lstStyle/>
          <a:p>
            <a:endParaRPr lang="ca-ES" dirty="0"/>
          </a:p>
        </p:txBody>
      </p:sp>
      <p:sp>
        <p:nvSpPr>
          <p:cNvPr id="9" name="Contenidor de número de diapositiva 8"/>
          <p:cNvSpPr>
            <a:spLocks noGrp="1"/>
          </p:cNvSpPr>
          <p:nvPr>
            <p:ph type="sldNum" sz="quarter" idx="12"/>
          </p:nvPr>
        </p:nvSpPr>
        <p:spPr/>
        <p:txBody>
          <a:bodyPr/>
          <a:lstStyle/>
          <a:p>
            <a:fld id="{6523CC44-6A05-4027-A603-D0345F41097F}" type="slidenum">
              <a:rPr lang="ca-ES" smtClean="0"/>
              <a:t>‹Nº›</a:t>
            </a:fld>
            <a:endParaRPr lang="ca-ES" dirty="0"/>
          </a:p>
        </p:txBody>
      </p:sp>
    </p:spTree>
    <p:extLst>
      <p:ext uri="{BB962C8B-B14F-4D97-AF65-F5344CB8AC3E}">
        <p14:creationId xmlns:p14="http://schemas.microsoft.com/office/powerpoint/2010/main" val="1847430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a:t>Feu clic aquí per editar l'estil</a:t>
            </a:r>
          </a:p>
        </p:txBody>
      </p:sp>
      <p:sp>
        <p:nvSpPr>
          <p:cNvPr id="3" name="Contenidor de data 2"/>
          <p:cNvSpPr>
            <a:spLocks noGrp="1"/>
          </p:cNvSpPr>
          <p:nvPr>
            <p:ph type="dt" sz="half" idx="10"/>
          </p:nvPr>
        </p:nvSpPr>
        <p:spPr/>
        <p:txBody>
          <a:bodyPr/>
          <a:lstStyle/>
          <a:p>
            <a:fld id="{644062EE-CB5D-4A6A-A785-5F917DFC8EB9}" type="datetimeFigureOut">
              <a:rPr lang="ca-ES" smtClean="0"/>
              <a:t>28/5/2019</a:t>
            </a:fld>
            <a:endParaRPr lang="ca-ES" dirty="0"/>
          </a:p>
        </p:txBody>
      </p:sp>
      <p:sp>
        <p:nvSpPr>
          <p:cNvPr id="4" name="Contenidor de peu de pàgina 3"/>
          <p:cNvSpPr>
            <a:spLocks noGrp="1"/>
          </p:cNvSpPr>
          <p:nvPr>
            <p:ph type="ftr" sz="quarter" idx="11"/>
          </p:nvPr>
        </p:nvSpPr>
        <p:spPr/>
        <p:txBody>
          <a:bodyPr/>
          <a:lstStyle/>
          <a:p>
            <a:endParaRPr lang="ca-ES" dirty="0"/>
          </a:p>
        </p:txBody>
      </p:sp>
      <p:sp>
        <p:nvSpPr>
          <p:cNvPr id="5" name="Contenidor de número de diapositiva 4"/>
          <p:cNvSpPr>
            <a:spLocks noGrp="1"/>
          </p:cNvSpPr>
          <p:nvPr>
            <p:ph type="sldNum" sz="quarter" idx="12"/>
          </p:nvPr>
        </p:nvSpPr>
        <p:spPr/>
        <p:txBody>
          <a:bodyPr/>
          <a:lstStyle/>
          <a:p>
            <a:fld id="{6523CC44-6A05-4027-A603-D0345F41097F}" type="slidenum">
              <a:rPr lang="ca-ES" smtClean="0"/>
              <a:t>‹Nº›</a:t>
            </a:fld>
            <a:endParaRPr lang="ca-ES" dirty="0"/>
          </a:p>
        </p:txBody>
      </p:sp>
    </p:spTree>
    <p:extLst>
      <p:ext uri="{BB962C8B-B14F-4D97-AF65-F5344CB8AC3E}">
        <p14:creationId xmlns:p14="http://schemas.microsoft.com/office/powerpoint/2010/main" val="639001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
        <p:nvSpPr>
          <p:cNvPr id="2" name="Contenidor de data 1"/>
          <p:cNvSpPr>
            <a:spLocks noGrp="1"/>
          </p:cNvSpPr>
          <p:nvPr>
            <p:ph type="dt" sz="half" idx="10"/>
          </p:nvPr>
        </p:nvSpPr>
        <p:spPr/>
        <p:txBody>
          <a:bodyPr/>
          <a:lstStyle/>
          <a:p>
            <a:fld id="{644062EE-CB5D-4A6A-A785-5F917DFC8EB9}" type="datetimeFigureOut">
              <a:rPr lang="ca-ES" smtClean="0"/>
              <a:t>28/5/2019</a:t>
            </a:fld>
            <a:endParaRPr lang="ca-ES" dirty="0"/>
          </a:p>
        </p:txBody>
      </p:sp>
      <p:sp>
        <p:nvSpPr>
          <p:cNvPr id="3" name="Contenidor de peu de pàgina 2"/>
          <p:cNvSpPr>
            <a:spLocks noGrp="1"/>
          </p:cNvSpPr>
          <p:nvPr>
            <p:ph type="ftr" sz="quarter" idx="11"/>
          </p:nvPr>
        </p:nvSpPr>
        <p:spPr/>
        <p:txBody>
          <a:bodyPr/>
          <a:lstStyle/>
          <a:p>
            <a:endParaRPr lang="ca-ES" dirty="0"/>
          </a:p>
        </p:txBody>
      </p:sp>
      <p:sp>
        <p:nvSpPr>
          <p:cNvPr id="4" name="Contenidor de número de diapositiva 3"/>
          <p:cNvSpPr>
            <a:spLocks noGrp="1"/>
          </p:cNvSpPr>
          <p:nvPr>
            <p:ph type="sldNum" sz="quarter" idx="12"/>
          </p:nvPr>
        </p:nvSpPr>
        <p:spPr/>
        <p:txBody>
          <a:bodyPr/>
          <a:lstStyle/>
          <a:p>
            <a:fld id="{6523CC44-6A05-4027-A603-D0345F41097F}" type="slidenum">
              <a:rPr lang="ca-ES" smtClean="0"/>
              <a:t>‹Nº›</a:t>
            </a:fld>
            <a:endParaRPr lang="ca-ES" dirty="0"/>
          </a:p>
        </p:txBody>
      </p:sp>
    </p:spTree>
    <p:extLst>
      <p:ext uri="{BB962C8B-B14F-4D97-AF65-F5344CB8AC3E}">
        <p14:creationId xmlns:p14="http://schemas.microsoft.com/office/powerpoint/2010/main" val="3258258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839788" y="457200"/>
            <a:ext cx="3932237" cy="1600200"/>
          </a:xfrm>
        </p:spPr>
        <p:txBody>
          <a:bodyPr anchor="b"/>
          <a:lstStyle>
            <a:lvl1pPr>
              <a:defRPr sz="3200"/>
            </a:lvl1pPr>
          </a:lstStyle>
          <a:p>
            <a:r>
              <a:rPr lang="ca-ES"/>
              <a:t>Feu clic aquí per editar l'estil</a:t>
            </a:r>
          </a:p>
        </p:txBody>
      </p:sp>
      <p:sp>
        <p:nvSpPr>
          <p:cNvPr id="3" name="Contenidor de contingut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p>
        </p:txBody>
      </p:sp>
      <p:sp>
        <p:nvSpPr>
          <p:cNvPr id="4" name="Contenidor d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a-ES"/>
              <a:t>Feu clic aquí per editar estils</a:t>
            </a:r>
          </a:p>
        </p:txBody>
      </p:sp>
      <p:sp>
        <p:nvSpPr>
          <p:cNvPr id="5" name="Contenidor de data 4"/>
          <p:cNvSpPr>
            <a:spLocks noGrp="1"/>
          </p:cNvSpPr>
          <p:nvPr>
            <p:ph type="dt" sz="half" idx="10"/>
          </p:nvPr>
        </p:nvSpPr>
        <p:spPr/>
        <p:txBody>
          <a:bodyPr/>
          <a:lstStyle/>
          <a:p>
            <a:fld id="{644062EE-CB5D-4A6A-A785-5F917DFC8EB9}" type="datetimeFigureOut">
              <a:rPr lang="ca-ES" smtClean="0"/>
              <a:t>28/5/2019</a:t>
            </a:fld>
            <a:endParaRPr lang="ca-ES" dirty="0"/>
          </a:p>
        </p:txBody>
      </p:sp>
      <p:sp>
        <p:nvSpPr>
          <p:cNvPr id="6" name="Contenidor de peu de pàgina 5"/>
          <p:cNvSpPr>
            <a:spLocks noGrp="1"/>
          </p:cNvSpPr>
          <p:nvPr>
            <p:ph type="ftr" sz="quarter" idx="11"/>
          </p:nvPr>
        </p:nvSpPr>
        <p:spPr/>
        <p:txBody>
          <a:bodyPr/>
          <a:lstStyle/>
          <a:p>
            <a:endParaRPr lang="ca-ES" dirty="0"/>
          </a:p>
        </p:txBody>
      </p:sp>
      <p:sp>
        <p:nvSpPr>
          <p:cNvPr id="7" name="Contenidor de número de diapositiva 6"/>
          <p:cNvSpPr>
            <a:spLocks noGrp="1"/>
          </p:cNvSpPr>
          <p:nvPr>
            <p:ph type="sldNum" sz="quarter" idx="12"/>
          </p:nvPr>
        </p:nvSpPr>
        <p:spPr/>
        <p:txBody>
          <a:bodyPr/>
          <a:lstStyle/>
          <a:p>
            <a:fld id="{6523CC44-6A05-4027-A603-D0345F41097F}" type="slidenum">
              <a:rPr lang="ca-ES" smtClean="0"/>
              <a:t>‹Nº›</a:t>
            </a:fld>
            <a:endParaRPr lang="ca-ES" dirty="0"/>
          </a:p>
        </p:txBody>
      </p:sp>
    </p:spTree>
    <p:extLst>
      <p:ext uri="{BB962C8B-B14F-4D97-AF65-F5344CB8AC3E}">
        <p14:creationId xmlns:p14="http://schemas.microsoft.com/office/powerpoint/2010/main" val="331890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839788" y="457200"/>
            <a:ext cx="3932237" cy="1600200"/>
          </a:xfrm>
        </p:spPr>
        <p:txBody>
          <a:bodyPr anchor="b"/>
          <a:lstStyle>
            <a:lvl1pPr>
              <a:defRPr sz="3200"/>
            </a:lvl1pPr>
          </a:lstStyle>
          <a:p>
            <a:r>
              <a:rPr lang="ca-ES"/>
              <a:t>Feu clic aquí per editar l'estil</a:t>
            </a:r>
          </a:p>
        </p:txBody>
      </p:sp>
      <p:sp>
        <p:nvSpPr>
          <p:cNvPr id="3" name="Contenidor d'imat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 dirty="0"/>
          </a:p>
        </p:txBody>
      </p:sp>
      <p:sp>
        <p:nvSpPr>
          <p:cNvPr id="4" name="Contenidor d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a-ES"/>
              <a:t>Feu clic aquí per editar estils</a:t>
            </a:r>
          </a:p>
        </p:txBody>
      </p:sp>
      <p:sp>
        <p:nvSpPr>
          <p:cNvPr id="5" name="Contenidor de data 4"/>
          <p:cNvSpPr>
            <a:spLocks noGrp="1"/>
          </p:cNvSpPr>
          <p:nvPr>
            <p:ph type="dt" sz="half" idx="10"/>
          </p:nvPr>
        </p:nvSpPr>
        <p:spPr/>
        <p:txBody>
          <a:bodyPr/>
          <a:lstStyle/>
          <a:p>
            <a:fld id="{644062EE-CB5D-4A6A-A785-5F917DFC8EB9}" type="datetimeFigureOut">
              <a:rPr lang="ca-ES" smtClean="0"/>
              <a:t>28/5/2019</a:t>
            </a:fld>
            <a:endParaRPr lang="ca-ES" dirty="0"/>
          </a:p>
        </p:txBody>
      </p:sp>
      <p:sp>
        <p:nvSpPr>
          <p:cNvPr id="6" name="Contenidor de peu de pàgina 5"/>
          <p:cNvSpPr>
            <a:spLocks noGrp="1"/>
          </p:cNvSpPr>
          <p:nvPr>
            <p:ph type="ftr" sz="quarter" idx="11"/>
          </p:nvPr>
        </p:nvSpPr>
        <p:spPr/>
        <p:txBody>
          <a:bodyPr/>
          <a:lstStyle/>
          <a:p>
            <a:endParaRPr lang="ca-ES" dirty="0"/>
          </a:p>
        </p:txBody>
      </p:sp>
      <p:sp>
        <p:nvSpPr>
          <p:cNvPr id="7" name="Contenidor de número de diapositiva 6"/>
          <p:cNvSpPr>
            <a:spLocks noGrp="1"/>
          </p:cNvSpPr>
          <p:nvPr>
            <p:ph type="sldNum" sz="quarter" idx="12"/>
          </p:nvPr>
        </p:nvSpPr>
        <p:spPr/>
        <p:txBody>
          <a:bodyPr/>
          <a:lstStyle/>
          <a:p>
            <a:fld id="{6523CC44-6A05-4027-A603-D0345F41097F}" type="slidenum">
              <a:rPr lang="ca-ES" smtClean="0"/>
              <a:t>‹Nº›</a:t>
            </a:fld>
            <a:endParaRPr lang="ca-ES" dirty="0"/>
          </a:p>
        </p:txBody>
      </p:sp>
    </p:spTree>
    <p:extLst>
      <p:ext uri="{BB962C8B-B14F-4D97-AF65-F5344CB8AC3E}">
        <p14:creationId xmlns:p14="http://schemas.microsoft.com/office/powerpoint/2010/main" val="3072021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títo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a-ES"/>
              <a:t>Feu clic aquí per editar l'estil</a:t>
            </a:r>
          </a:p>
        </p:txBody>
      </p:sp>
      <p:sp>
        <p:nvSpPr>
          <p:cNvPr id="3" name="Contenidor de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p>
        </p:txBody>
      </p:sp>
      <p:sp>
        <p:nvSpPr>
          <p:cNvPr id="4" name="Contenidor de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4062EE-CB5D-4A6A-A785-5F917DFC8EB9}" type="datetimeFigureOut">
              <a:rPr lang="ca-ES" smtClean="0"/>
              <a:t>28/5/2019</a:t>
            </a:fld>
            <a:endParaRPr lang="ca-ES" dirty="0"/>
          </a:p>
        </p:txBody>
      </p:sp>
      <p:sp>
        <p:nvSpPr>
          <p:cNvPr id="5" name="Contenidor de peu de pà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a-ES" dirty="0"/>
          </a:p>
        </p:txBody>
      </p:sp>
      <p:sp>
        <p:nvSpPr>
          <p:cNvPr id="6" name="Conteni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3CC44-6A05-4027-A603-D0345F41097F}" type="slidenum">
              <a:rPr lang="ca-ES" smtClean="0"/>
              <a:t>‹Nº›</a:t>
            </a:fld>
            <a:endParaRPr lang="ca-ES" dirty="0"/>
          </a:p>
        </p:txBody>
      </p:sp>
    </p:spTree>
    <p:extLst>
      <p:ext uri="{BB962C8B-B14F-4D97-AF65-F5344CB8AC3E}">
        <p14:creationId xmlns:p14="http://schemas.microsoft.com/office/powerpoint/2010/main" val="2137491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2" name="Títol 1"/>
          <p:cNvSpPr>
            <a:spLocks noGrp="1"/>
          </p:cNvSpPr>
          <p:nvPr>
            <p:ph type="ctrTitle"/>
          </p:nvPr>
        </p:nvSpPr>
        <p:spPr>
          <a:xfrm>
            <a:off x="1646830" y="436728"/>
            <a:ext cx="9144000" cy="1653329"/>
          </a:xfrm>
        </p:spPr>
        <p:txBody>
          <a:bodyPr>
            <a:normAutofit fontScale="90000"/>
          </a:bodyPr>
          <a:lstStyle/>
          <a:p>
            <a:r>
              <a:rPr lang="ca-ES" dirty="0">
                <a:latin typeface="Broadway" panose="04040905080B02020502" pitchFamily="82" charset="0"/>
              </a:rPr>
              <a:t>Castillo de Castellet i la Gornal</a:t>
            </a:r>
          </a:p>
        </p:txBody>
      </p:sp>
      <p:sp>
        <p:nvSpPr>
          <p:cNvPr id="5" name="QuadreDeText 4"/>
          <p:cNvSpPr txBox="1"/>
          <p:nvPr/>
        </p:nvSpPr>
        <p:spPr>
          <a:xfrm>
            <a:off x="1646830" y="2395183"/>
            <a:ext cx="8925636" cy="1477328"/>
          </a:xfrm>
          <a:prstGeom prst="rect">
            <a:avLst/>
          </a:prstGeom>
          <a:noFill/>
        </p:spPr>
        <p:txBody>
          <a:bodyPr wrap="square" rtlCol="0">
            <a:spAutoFit/>
          </a:bodyPr>
          <a:lstStyle/>
          <a:p>
            <a:pPr lvl="0"/>
            <a:r>
              <a:rPr lang="es-ES_tradnl" altLang="ca-ES" dirty="0">
                <a:solidFill>
                  <a:srgbClr val="212121"/>
                </a:solidFill>
                <a:latin typeface="Broadway" panose="04040905080B02020502" pitchFamily="82" charset="0"/>
              </a:rPr>
              <a:t>El castillo de Castellet es un castillo que se utilizó en la época de la guerra. Es una construcción antigua. </a:t>
            </a:r>
          </a:p>
          <a:p>
            <a:pPr lvl="0"/>
            <a:r>
              <a:rPr lang="es-ES_tradnl" altLang="ca-ES" dirty="0">
                <a:solidFill>
                  <a:srgbClr val="212121"/>
                </a:solidFill>
                <a:latin typeface="Broadway" panose="04040905080B02020502" pitchFamily="82" charset="0"/>
              </a:rPr>
              <a:t>El castillo no  tiene un solo tipo de construcción, porque como se fue ampliando en diferentes edades, hay partes que son de estilo Románico  y otras que son de estilo Gótico.</a:t>
            </a:r>
            <a:endParaRPr lang="es-ES_tradnl" dirty="0">
              <a:latin typeface="Broadway" panose="04040905080B02020502" pitchFamily="82" charset="0"/>
            </a:endParaRPr>
          </a:p>
        </p:txBody>
      </p:sp>
      <p:sp>
        <p:nvSpPr>
          <p:cNvPr id="3" name="QuadreDeText 2"/>
          <p:cNvSpPr txBox="1"/>
          <p:nvPr/>
        </p:nvSpPr>
        <p:spPr>
          <a:xfrm>
            <a:off x="1646830" y="4475794"/>
            <a:ext cx="9075761" cy="923330"/>
          </a:xfrm>
          <a:prstGeom prst="rect">
            <a:avLst/>
          </a:prstGeom>
          <a:noFill/>
        </p:spPr>
        <p:txBody>
          <a:bodyPr wrap="square" rtlCol="0">
            <a:spAutoFit/>
          </a:bodyPr>
          <a:lstStyle/>
          <a:p>
            <a:r>
              <a:rPr lang="es-ES_tradnl" b="1" dirty="0">
                <a:latin typeface="Broadway" panose="04040905080B02020502" pitchFamily="82" charset="0"/>
              </a:rPr>
              <a:t>Dirección</a:t>
            </a:r>
            <a:r>
              <a:rPr lang="es-ES_tradnl" dirty="0">
                <a:latin typeface="Broadway" panose="04040905080B02020502" pitchFamily="82" charset="0"/>
              </a:rPr>
              <a:t>: Plaza del Castell, S/N, 08729 </a:t>
            </a:r>
            <a:r>
              <a:rPr lang="es-ES_tradnl" dirty="0" err="1">
                <a:latin typeface="Broadway" panose="04040905080B02020502" pitchFamily="82" charset="0"/>
              </a:rPr>
              <a:t>Castellet</a:t>
            </a:r>
            <a:r>
              <a:rPr lang="pt-BR" dirty="0">
                <a:latin typeface="Broadway" panose="04040905080B02020502" pitchFamily="82" charset="0"/>
              </a:rPr>
              <a:t>, Barcelona</a:t>
            </a:r>
          </a:p>
          <a:p>
            <a:r>
              <a:rPr lang="ca-ES" dirty="0">
                <a:latin typeface="Broadway" panose="04040905080B02020502" pitchFamily="82" charset="0"/>
              </a:rPr>
              <a:t>Para saber </a:t>
            </a:r>
            <a:r>
              <a:rPr lang="ca-ES" dirty="0" err="1">
                <a:latin typeface="Broadway" panose="04040905080B02020502" pitchFamily="82" charset="0"/>
              </a:rPr>
              <a:t>más</a:t>
            </a:r>
            <a:r>
              <a:rPr lang="ca-ES" dirty="0">
                <a:latin typeface="Broadway" panose="04040905080B02020502" pitchFamily="82" charset="0"/>
              </a:rPr>
              <a:t> pueden copiar este </a:t>
            </a:r>
            <a:r>
              <a:rPr lang="ca-ES" dirty="0" err="1">
                <a:latin typeface="Broadway" panose="04040905080B02020502" pitchFamily="82" charset="0"/>
              </a:rPr>
              <a:t>enlace</a:t>
            </a:r>
            <a:r>
              <a:rPr lang="ca-ES" dirty="0">
                <a:latin typeface="Broadway" panose="04040905080B02020502" pitchFamily="82" charset="0"/>
              </a:rPr>
              <a:t> en </a:t>
            </a:r>
            <a:r>
              <a:rPr lang="ca-ES" dirty="0" err="1">
                <a:latin typeface="Broadway" panose="04040905080B02020502" pitchFamily="82" charset="0"/>
              </a:rPr>
              <a:t>google</a:t>
            </a:r>
            <a:r>
              <a:rPr lang="ca-ES" dirty="0">
                <a:latin typeface="Broadway" panose="04040905080B02020502" pitchFamily="82" charset="0"/>
              </a:rPr>
              <a:t> y les </a:t>
            </a:r>
            <a:r>
              <a:rPr lang="ca-ES" dirty="0" err="1">
                <a:latin typeface="Broadway" panose="04040905080B02020502" pitchFamily="82" charset="0"/>
              </a:rPr>
              <a:t>saldrá</a:t>
            </a:r>
            <a:r>
              <a:rPr lang="ca-ES" dirty="0">
                <a:latin typeface="Broadway" panose="04040905080B02020502" pitchFamily="82" charset="0"/>
              </a:rPr>
              <a:t> la </a:t>
            </a:r>
            <a:r>
              <a:rPr lang="es-ES" dirty="0">
                <a:latin typeface="Broadway" panose="04040905080B02020502" pitchFamily="82" charset="0"/>
              </a:rPr>
              <a:t>localización</a:t>
            </a:r>
            <a:r>
              <a:rPr lang="ca-ES" dirty="0">
                <a:latin typeface="Broadway" panose="04040905080B02020502" pitchFamily="82" charset="0"/>
              </a:rPr>
              <a:t> en google maps: https://</a:t>
            </a:r>
            <a:r>
              <a:rPr lang="es-ES_tradnl" dirty="0">
                <a:latin typeface="Broadway" panose="04040905080B02020502" pitchFamily="82" charset="0"/>
              </a:rPr>
              <a:t>goo.gl/maps/gMDzsowiMkvrYu3Q8</a:t>
            </a:r>
          </a:p>
        </p:txBody>
      </p:sp>
    </p:spTree>
    <p:extLst>
      <p:ext uri="{BB962C8B-B14F-4D97-AF65-F5344CB8AC3E}">
        <p14:creationId xmlns:p14="http://schemas.microsoft.com/office/powerpoint/2010/main" val="4114473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randombar(horizontal)">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45" presetClass="entr" presetSubtype="0"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2000"/>
                                        <p:tgtEl>
                                          <p:spTgt spid="3"/>
                                        </p:tgtEl>
                                      </p:cBhvr>
                                    </p:animEffect>
                                    <p:anim calcmode="lin" valueType="num">
                                      <p:cBhvr>
                                        <p:cTn id="31" dur="2000" fill="hold"/>
                                        <p:tgtEl>
                                          <p:spTgt spid="3"/>
                                        </p:tgtEl>
                                        <p:attrNameLst>
                                          <p:attrName>ppt_w</p:attrName>
                                        </p:attrNameLst>
                                      </p:cBhvr>
                                      <p:tavLst>
                                        <p:tav tm="0" fmla="#ppt_w*sin(2.5*pi*$)">
                                          <p:val>
                                            <p:fltVal val="0"/>
                                          </p:val>
                                        </p:tav>
                                        <p:tav tm="100000">
                                          <p:val>
                                            <p:fltVal val="1"/>
                                          </p:val>
                                        </p:tav>
                                      </p:tavLst>
                                    </p:anim>
                                    <p:anim calcmode="lin" valueType="num">
                                      <p:cBhvr>
                                        <p:cTn id="32"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53000">
              <a:srgbClr val="FF0000"/>
            </a:gs>
            <a:gs pos="48000">
              <a:schemeClr val="accent1">
                <a:lumMod val="45000"/>
                <a:lumOff val="55000"/>
              </a:schemeClr>
            </a:gs>
            <a:gs pos="76000">
              <a:srgbClr val="0070C0"/>
            </a:gs>
            <a:gs pos="100000">
              <a:srgbClr val="FFFF00"/>
            </a:gs>
          </a:gsLst>
          <a:lin ang="5400000" scaled="1"/>
        </a:gradFill>
        <a:effectLst/>
      </p:bgPr>
    </p:bg>
    <p:spTree>
      <p:nvGrpSpPr>
        <p:cNvPr id="1" name=""/>
        <p:cNvGrpSpPr/>
        <p:nvPr/>
      </p:nvGrpSpPr>
      <p:grpSpPr>
        <a:xfrm>
          <a:off x="0" y="0"/>
          <a:ext cx="0" cy="0"/>
          <a:chOff x="0" y="0"/>
          <a:chExt cx="0" cy="0"/>
        </a:xfrm>
      </p:grpSpPr>
      <p:pic>
        <p:nvPicPr>
          <p:cNvPr id="3" name="Imat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786" y="4296179"/>
            <a:ext cx="3235757" cy="2072607"/>
          </a:xfrm>
          <a:prstGeom prst="rect">
            <a:avLst/>
          </a:prstGeom>
        </p:spPr>
      </p:pic>
      <p:sp>
        <p:nvSpPr>
          <p:cNvPr id="4" name="QuadreDeText 3"/>
          <p:cNvSpPr txBox="1"/>
          <p:nvPr/>
        </p:nvSpPr>
        <p:spPr>
          <a:xfrm>
            <a:off x="1487608" y="220723"/>
            <a:ext cx="9921922" cy="4247317"/>
          </a:xfrm>
          <a:prstGeom prst="rect">
            <a:avLst/>
          </a:prstGeom>
          <a:noFill/>
        </p:spPr>
        <p:txBody>
          <a:bodyPr wrap="square" rtlCol="0">
            <a:spAutoFit/>
          </a:bodyPr>
          <a:lstStyle/>
          <a:p>
            <a:r>
              <a:rPr lang="es-ES_tradnl" altLang="ca-ES" dirty="0">
                <a:solidFill>
                  <a:srgbClr val="212121"/>
                </a:solidFill>
                <a:latin typeface="Broadway" panose="04040905080B02020502" pitchFamily="82" charset="0"/>
              </a:rPr>
              <a:t>El castillo de </a:t>
            </a:r>
            <a:r>
              <a:rPr lang="es-ES_tradnl" altLang="ca-ES" dirty="0" err="1">
                <a:solidFill>
                  <a:srgbClr val="212121"/>
                </a:solidFill>
                <a:latin typeface="Broadway" panose="04040905080B02020502" pitchFamily="82" charset="0"/>
              </a:rPr>
              <a:t>Castellet</a:t>
            </a:r>
            <a:r>
              <a:rPr lang="es-ES_tradnl" altLang="ca-ES" dirty="0">
                <a:solidFill>
                  <a:srgbClr val="212121"/>
                </a:solidFill>
                <a:latin typeface="Broadway" panose="04040905080B02020502" pitchFamily="82" charset="0"/>
              </a:rPr>
              <a:t> es un castillo que se creó antes de la Edad Media (como habíamos dicho antes, no tiene un solo tipo de construcción), pero entre ese tiempo y el de ahora se ha ampliado el castillo dos veces:</a:t>
            </a:r>
          </a:p>
          <a:p>
            <a:pPr lvl="0"/>
            <a:r>
              <a:rPr lang="es-ES_tradnl" altLang="ca-ES" dirty="0">
                <a:solidFill>
                  <a:srgbClr val="212121"/>
                </a:solidFill>
                <a:latin typeface="Broadway" panose="04040905080B02020502" pitchFamily="82" charset="0"/>
              </a:rPr>
              <a:t> Al principio solo se construyó </a:t>
            </a:r>
            <a:r>
              <a:rPr lang="es-ES_tradnl" altLang="ca-ES" dirty="0">
                <a:latin typeface="Broadway" panose="04040905080B02020502" pitchFamily="82" charset="0"/>
              </a:rPr>
              <a:t> una torre simple con unas ventanas muy pequeñas que servían para poder disparar desde dentro, pero desde fuera no se podía  ni ver la persona que estaba disparando. La torre la construyeron así porque estaban en épocas de guerra. (lila)</a:t>
            </a:r>
          </a:p>
          <a:p>
            <a:pPr lvl="0"/>
            <a:r>
              <a:rPr lang="es-ES_tradnl" altLang="ca-ES" dirty="0">
                <a:latin typeface="Broadway" panose="04040905080B02020502" pitchFamily="82" charset="0"/>
              </a:rPr>
              <a:t>La segunda vez que ampliaron se puede observar como hicieron las ventanas mas grandes, eso quiere decir que ya había pasado la guerra y también que alguien ya vivía dentro. También se empezó a construir en cuadrado. (verde)</a:t>
            </a:r>
          </a:p>
          <a:p>
            <a:pPr lvl="0"/>
            <a:r>
              <a:rPr lang="es-ES_tradnl" dirty="0">
                <a:latin typeface="Broadway" panose="04040905080B02020502" pitchFamily="82" charset="0"/>
              </a:rPr>
              <a:t>La ultima vez que lo ampliaron  hicieron construcciones mas grandes y las ventanas eran aún más grandes, eso significaba que ya no había peligro y que se podía vivir dentro tranquilamente. También construyeron una muralla inclinada para que les costara más atacar </a:t>
            </a:r>
            <a:r>
              <a:rPr lang="es-ES" dirty="0">
                <a:latin typeface="Broadway" panose="04040905080B02020502" pitchFamily="82" charset="0"/>
              </a:rPr>
              <a:t>el castillo. (rojo)</a:t>
            </a:r>
            <a:endParaRPr lang="ca-ES" dirty="0">
              <a:latin typeface="Broadway" panose="04040905080B02020502" pitchFamily="82" charset="0"/>
            </a:endParaRPr>
          </a:p>
          <a:p>
            <a:endParaRPr lang="ca-ES" dirty="0">
              <a:latin typeface="Broadway" panose="04040905080B02020502" pitchFamily="82" charset="0"/>
            </a:endParaRPr>
          </a:p>
        </p:txBody>
      </p:sp>
      <p:sp>
        <p:nvSpPr>
          <p:cNvPr id="2" name="QuadreDeText 1"/>
          <p:cNvSpPr txBox="1"/>
          <p:nvPr/>
        </p:nvSpPr>
        <p:spPr>
          <a:xfrm>
            <a:off x="4012442" y="4468040"/>
            <a:ext cx="7397088" cy="2308324"/>
          </a:xfrm>
          <a:prstGeom prst="rect">
            <a:avLst/>
          </a:prstGeom>
          <a:noFill/>
          <a:ln>
            <a:noFill/>
          </a:ln>
        </p:spPr>
        <p:txBody>
          <a:bodyPr wrap="square" rtlCol="0">
            <a:spAutoFit/>
          </a:bodyPr>
          <a:lstStyle/>
          <a:p>
            <a:r>
              <a:rPr lang="es-ES_tradnl" dirty="0">
                <a:latin typeface="Broadway" panose="04040905080B02020502" pitchFamily="82" charset="0"/>
              </a:rPr>
              <a:t>En esa época el castillo se construyó para poder vigilar un pequeño camino que pasaba por delante, pero también para ofrecer protección a los campesinos que había por los alrededores del castillo; a cambio los campesinos le daban más de la mitad de su cosecha al señor del castillo.</a:t>
            </a:r>
          </a:p>
          <a:p>
            <a:r>
              <a:rPr lang="es-ES_tradnl" dirty="0">
                <a:latin typeface="Broadway" panose="04040905080B02020502" pitchFamily="82" charset="0"/>
              </a:rPr>
              <a:t>Más tarde, cuando ya no había tanta guerra, se izo la segunda construcción y el señor se puso a vivir en el castillo. (Con su familia).</a:t>
            </a:r>
          </a:p>
        </p:txBody>
      </p:sp>
    </p:spTree>
    <p:extLst>
      <p:ext uri="{BB962C8B-B14F-4D97-AF65-F5344CB8AC3E}">
        <p14:creationId xmlns:p14="http://schemas.microsoft.com/office/powerpoint/2010/main" val="16999117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fltVal val="0"/>
                                          </p:val>
                                        </p:tav>
                                        <p:tav tm="100000">
                                          <p:val>
                                            <p:strVal val="#ppt_w"/>
                                          </p:val>
                                        </p:tav>
                                      </p:tavLst>
                                    </p:anim>
                                    <p:anim calcmode="lin" valueType="num">
                                      <p:cBhvr>
                                        <p:cTn id="13" dur="1000" fill="hold"/>
                                        <p:tgtEl>
                                          <p:spTgt spid="2"/>
                                        </p:tgtEl>
                                        <p:attrNameLst>
                                          <p:attrName>ppt_h</p:attrName>
                                        </p:attrNameLst>
                                      </p:cBhvr>
                                      <p:tavLst>
                                        <p:tav tm="0">
                                          <p:val>
                                            <p:fltVal val="0"/>
                                          </p:val>
                                        </p:tav>
                                        <p:tav tm="100000">
                                          <p:val>
                                            <p:strVal val="#ppt_h"/>
                                          </p:val>
                                        </p:tav>
                                      </p:tavLst>
                                    </p:anim>
                                    <p:anim calcmode="lin" valueType="num">
                                      <p:cBhvr>
                                        <p:cTn id="14" dur="1000" fill="hold"/>
                                        <p:tgtEl>
                                          <p:spTgt spid="2"/>
                                        </p:tgtEl>
                                        <p:attrNameLst>
                                          <p:attrName>style.rotation</p:attrName>
                                        </p:attrNameLst>
                                      </p:cBhvr>
                                      <p:tavLst>
                                        <p:tav tm="0">
                                          <p:val>
                                            <p:fltVal val="90"/>
                                          </p:val>
                                        </p:tav>
                                        <p:tav tm="100000">
                                          <p:val>
                                            <p:fltVal val="0"/>
                                          </p:val>
                                        </p:tav>
                                      </p:tavLst>
                                    </p:anim>
                                    <p:animEffect transition="in" filter="fade">
                                      <p:cBhvr>
                                        <p:cTn id="15" dur="1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circle(in)">
                                      <p:cBhvr>
                                        <p:cTn id="2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28000">
              <a:srgbClr val="00FF99"/>
            </a:gs>
            <a:gs pos="0">
              <a:srgbClr val="BCE2E6"/>
            </a:gs>
            <a:gs pos="72000">
              <a:srgbClr val="194878"/>
            </a:gs>
            <a:gs pos="48000">
              <a:srgbClr val="3190EF"/>
            </a:gs>
            <a:gs pos="100000">
              <a:schemeClr val="tx1"/>
            </a:gs>
          </a:gsLst>
          <a:lin ang="5400000" scaled="1"/>
        </a:gradFill>
        <a:effectLst/>
      </p:bgPr>
    </p:bg>
    <p:spTree>
      <p:nvGrpSpPr>
        <p:cNvPr id="1" name=""/>
        <p:cNvGrpSpPr/>
        <p:nvPr/>
      </p:nvGrpSpPr>
      <p:grpSpPr>
        <a:xfrm>
          <a:off x="0" y="0"/>
          <a:ext cx="0" cy="0"/>
          <a:chOff x="0" y="0"/>
          <a:chExt cx="0" cy="0"/>
        </a:xfrm>
      </p:grpSpPr>
      <p:sp>
        <p:nvSpPr>
          <p:cNvPr id="2" name="QuadreDeText 1"/>
          <p:cNvSpPr txBox="1"/>
          <p:nvPr/>
        </p:nvSpPr>
        <p:spPr>
          <a:xfrm>
            <a:off x="682388" y="4137565"/>
            <a:ext cx="10522423" cy="1477328"/>
          </a:xfrm>
          <a:prstGeom prst="rect">
            <a:avLst/>
          </a:prstGeom>
          <a:noFill/>
        </p:spPr>
        <p:txBody>
          <a:bodyPr wrap="square" rtlCol="0">
            <a:spAutoFit/>
          </a:bodyPr>
          <a:lstStyle/>
          <a:p>
            <a:r>
              <a:rPr lang="es-ES_tradnl" dirty="0">
                <a:latin typeface="Broadway" panose="04040905080B02020502" pitchFamily="82" charset="0"/>
              </a:rPr>
              <a:t>Cada fin de semana se organizan visitas guiadas al castillo de </a:t>
            </a:r>
            <a:r>
              <a:rPr lang="es-ES_tradnl" dirty="0" err="1">
                <a:latin typeface="Broadway" panose="04040905080B02020502" pitchFamily="82" charset="0"/>
              </a:rPr>
              <a:t>Castellet</a:t>
            </a:r>
            <a:r>
              <a:rPr lang="es-ES_tradnl" dirty="0">
                <a:latin typeface="Broadway" panose="04040905080B02020502" pitchFamily="82" charset="0"/>
              </a:rPr>
              <a:t>, </a:t>
            </a:r>
            <a:r>
              <a:rPr lang="es-ES_tradnl" b="1" dirty="0">
                <a:latin typeface="Broadway" panose="04040905080B02020502" pitchFamily="82" charset="0"/>
              </a:rPr>
              <a:t>en sábado y domingo de 10:00 a 14:00 horas</a:t>
            </a:r>
            <a:r>
              <a:rPr lang="es-ES_tradnl" dirty="0">
                <a:latin typeface="Broadway" panose="04040905080B02020502" pitchFamily="82" charset="0"/>
              </a:rPr>
              <a:t>. Para un mejor aprovechamiento de las estancias, éstas se hacen en grupos de 20 personas. </a:t>
            </a:r>
            <a:r>
              <a:rPr lang="es-ES_tradnl" b="1" dirty="0">
                <a:latin typeface="Broadway" panose="04040905080B02020502" pitchFamily="82" charset="0"/>
              </a:rPr>
              <a:t>La visita es gratuita</a:t>
            </a:r>
            <a:r>
              <a:rPr lang="es-ES_tradnl" dirty="0">
                <a:latin typeface="Broadway" panose="04040905080B02020502" pitchFamily="82" charset="0"/>
              </a:rPr>
              <a:t>. Se recomienda, sin embargo, hacer la reserva llamando al </a:t>
            </a:r>
            <a:r>
              <a:rPr lang="es-ES_tradnl" b="1" dirty="0">
                <a:latin typeface="Broadway" panose="04040905080B02020502" pitchFamily="82" charset="0"/>
              </a:rPr>
              <a:t>902 430 462</a:t>
            </a:r>
            <a:r>
              <a:rPr lang="es-ES_tradnl" dirty="0">
                <a:latin typeface="Broadway" panose="04040905080B02020502" pitchFamily="82" charset="0"/>
              </a:rPr>
              <a:t>, tanto si se trata de particulares como de grupos</a:t>
            </a:r>
            <a:r>
              <a:rPr lang="es-ES" dirty="0">
                <a:latin typeface="Broadway" panose="04040905080B02020502" pitchFamily="82" charset="0"/>
              </a:rPr>
              <a:t>.</a:t>
            </a:r>
            <a:endParaRPr lang="ca-ES" dirty="0">
              <a:latin typeface="Broadway" panose="04040905080B02020502" pitchFamily="82" charset="0"/>
            </a:endParaRPr>
          </a:p>
        </p:txBody>
      </p:sp>
      <p:sp>
        <p:nvSpPr>
          <p:cNvPr id="3" name="QuadreDeText 2"/>
          <p:cNvSpPr txBox="1"/>
          <p:nvPr/>
        </p:nvSpPr>
        <p:spPr>
          <a:xfrm>
            <a:off x="709684" y="3429730"/>
            <a:ext cx="2333767" cy="707886"/>
          </a:xfrm>
          <a:prstGeom prst="rect">
            <a:avLst/>
          </a:prstGeom>
          <a:noFill/>
        </p:spPr>
        <p:txBody>
          <a:bodyPr wrap="square" rtlCol="0">
            <a:spAutoFit/>
          </a:bodyPr>
          <a:lstStyle/>
          <a:p>
            <a:r>
              <a:rPr lang="es-ES" sz="4000" dirty="0">
                <a:latin typeface="Broadway" panose="04040905080B02020502" pitchFamily="82" charset="0"/>
              </a:rPr>
              <a:t>visitas</a:t>
            </a:r>
          </a:p>
        </p:txBody>
      </p:sp>
      <p:sp>
        <p:nvSpPr>
          <p:cNvPr id="4" name="QuadreDeText 3"/>
          <p:cNvSpPr txBox="1"/>
          <p:nvPr/>
        </p:nvSpPr>
        <p:spPr>
          <a:xfrm>
            <a:off x="709684" y="577978"/>
            <a:ext cx="10686197" cy="923330"/>
          </a:xfrm>
          <a:prstGeom prst="rect">
            <a:avLst/>
          </a:prstGeom>
          <a:noFill/>
        </p:spPr>
        <p:txBody>
          <a:bodyPr wrap="square" rtlCol="0">
            <a:spAutoFit/>
          </a:bodyPr>
          <a:lstStyle/>
          <a:p>
            <a:r>
              <a:rPr lang="es-ES_tradnl" dirty="0">
                <a:latin typeface="Broadway" panose="04040905080B02020502" pitchFamily="82" charset="0"/>
              </a:rPr>
              <a:t>En la época actual,  sigue en muy buen  estado de conservación ; está perfectamente conservado, mirándolo desde dentro que desde fuera.</a:t>
            </a:r>
          </a:p>
          <a:p>
            <a:r>
              <a:rPr lang="es-ES_tradnl" dirty="0">
                <a:latin typeface="Broadway" panose="04040905080B02020502" pitchFamily="82" charset="0"/>
              </a:rPr>
              <a:t>Actualmente se hacen visitas guiadas, (más tarde lo explicaremos)</a:t>
            </a:r>
          </a:p>
        </p:txBody>
      </p:sp>
      <p:sp>
        <p:nvSpPr>
          <p:cNvPr id="5" name="QuadreDeText 4"/>
          <p:cNvSpPr txBox="1"/>
          <p:nvPr/>
        </p:nvSpPr>
        <p:spPr>
          <a:xfrm>
            <a:off x="709684" y="1697878"/>
            <a:ext cx="10467833" cy="1477328"/>
          </a:xfrm>
          <a:prstGeom prst="rect">
            <a:avLst/>
          </a:prstGeom>
          <a:noFill/>
        </p:spPr>
        <p:txBody>
          <a:bodyPr wrap="square" rtlCol="0">
            <a:spAutoFit/>
          </a:bodyPr>
          <a:lstStyle/>
          <a:p>
            <a:r>
              <a:rPr lang="es-ES_tradnl" b="1" dirty="0">
                <a:latin typeface="Broadway" panose="04040905080B02020502" pitchFamily="82" charset="0"/>
              </a:rPr>
              <a:t>Mi opinión: </a:t>
            </a:r>
            <a:r>
              <a:rPr lang="es-ES_tradnl" dirty="0">
                <a:latin typeface="Broadway" panose="04040905080B02020502" pitchFamily="82" charset="0"/>
              </a:rPr>
              <a:t>por mi parte creo que está muy bien construido. También creo que su estado de conservación es muy bueno.</a:t>
            </a:r>
            <a:endParaRPr lang="es-ES_tradnl" b="1" dirty="0">
              <a:latin typeface="Broadway" panose="04040905080B02020502" pitchFamily="82" charset="0"/>
            </a:endParaRPr>
          </a:p>
          <a:p>
            <a:r>
              <a:rPr lang="es-ES_tradnl" dirty="0">
                <a:latin typeface="Broadway" panose="04040905080B02020502" pitchFamily="82" charset="0"/>
              </a:rPr>
              <a:t>Yo he ido a hacer la visita guiada y creo que está muy bien; recomiendo que si vais por ahí cerca, os acerquéis y vayáis a una de las visitas guiadas.</a:t>
            </a:r>
          </a:p>
          <a:p>
            <a:r>
              <a:rPr lang="es-ES_tradnl" dirty="0">
                <a:latin typeface="Broadway" panose="04040905080B02020502" pitchFamily="82" charset="0"/>
              </a:rPr>
              <a:t>Creo que es un castillo muy bonito y recomiendo visitarlo.</a:t>
            </a:r>
          </a:p>
        </p:txBody>
      </p:sp>
      <p:sp>
        <p:nvSpPr>
          <p:cNvPr id="6" name="QuadreDeText 5"/>
          <p:cNvSpPr txBox="1"/>
          <p:nvPr/>
        </p:nvSpPr>
        <p:spPr>
          <a:xfrm>
            <a:off x="6086902" y="5897392"/>
            <a:ext cx="5308980" cy="369332"/>
          </a:xfrm>
          <a:prstGeom prst="rect">
            <a:avLst/>
          </a:prstGeom>
          <a:noFill/>
        </p:spPr>
        <p:txBody>
          <a:bodyPr wrap="square" rtlCol="0">
            <a:spAutoFit/>
          </a:bodyPr>
          <a:lstStyle/>
          <a:p>
            <a:r>
              <a:rPr lang="es-ES_tradnl" dirty="0">
                <a:solidFill>
                  <a:schemeClr val="bg1"/>
                </a:solidFill>
              </a:rPr>
              <a:t>Presentado y explicado por Ariadna López Pérez</a:t>
            </a:r>
            <a:r>
              <a:rPr lang="es-ES_tradnl" dirty="0">
                <a:solidFill>
                  <a:schemeClr val="bg1"/>
                </a:solidFill>
                <a:sym typeface="Wingdings" panose="05000000000000000000" pitchFamily="2" charset="2"/>
              </a:rPr>
              <a:t></a:t>
            </a:r>
            <a:endParaRPr lang="es-ES_tradnl" dirty="0">
              <a:solidFill>
                <a:schemeClr val="bg1"/>
              </a:solidFill>
            </a:endParaRPr>
          </a:p>
        </p:txBody>
      </p:sp>
    </p:spTree>
    <p:extLst>
      <p:ext uri="{BB962C8B-B14F-4D97-AF65-F5344CB8AC3E}">
        <p14:creationId xmlns:p14="http://schemas.microsoft.com/office/powerpoint/2010/main" val="3169373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barn(inVertical)">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down)">
                                      <p:cBhvr>
                                        <p:cTn id="25" dur="500"/>
                                        <p:tgtEl>
                                          <p:spTgt spid="2"/>
                                        </p:tgtEl>
                                      </p:cBhvr>
                                    </p:animEffect>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down)">
                                      <p:cBhvr>
                                        <p:cTn id="30" dur="580">
                                          <p:stCondLst>
                                            <p:cond delay="0"/>
                                          </p:stCondLst>
                                        </p:cTn>
                                        <p:tgtEl>
                                          <p:spTgt spid="6"/>
                                        </p:tgtEl>
                                      </p:cBhvr>
                                    </p:animEffect>
                                    <p:anim calcmode="lin" valueType="num">
                                      <p:cBhvr>
                                        <p:cTn id="31"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6" dur="26">
                                          <p:stCondLst>
                                            <p:cond delay="650"/>
                                          </p:stCondLst>
                                        </p:cTn>
                                        <p:tgtEl>
                                          <p:spTgt spid="6"/>
                                        </p:tgtEl>
                                      </p:cBhvr>
                                      <p:to x="100000" y="60000"/>
                                    </p:animScale>
                                    <p:animScale>
                                      <p:cBhvr>
                                        <p:cTn id="37" dur="166" decel="50000">
                                          <p:stCondLst>
                                            <p:cond delay="676"/>
                                          </p:stCondLst>
                                        </p:cTn>
                                        <p:tgtEl>
                                          <p:spTgt spid="6"/>
                                        </p:tgtEl>
                                      </p:cBhvr>
                                      <p:to x="100000" y="100000"/>
                                    </p:animScale>
                                    <p:animScale>
                                      <p:cBhvr>
                                        <p:cTn id="38" dur="26">
                                          <p:stCondLst>
                                            <p:cond delay="1312"/>
                                          </p:stCondLst>
                                        </p:cTn>
                                        <p:tgtEl>
                                          <p:spTgt spid="6"/>
                                        </p:tgtEl>
                                      </p:cBhvr>
                                      <p:to x="100000" y="80000"/>
                                    </p:animScale>
                                    <p:animScale>
                                      <p:cBhvr>
                                        <p:cTn id="39" dur="166" decel="50000">
                                          <p:stCondLst>
                                            <p:cond delay="1338"/>
                                          </p:stCondLst>
                                        </p:cTn>
                                        <p:tgtEl>
                                          <p:spTgt spid="6"/>
                                        </p:tgtEl>
                                      </p:cBhvr>
                                      <p:to x="100000" y="100000"/>
                                    </p:animScale>
                                    <p:animScale>
                                      <p:cBhvr>
                                        <p:cTn id="40" dur="26">
                                          <p:stCondLst>
                                            <p:cond delay="1642"/>
                                          </p:stCondLst>
                                        </p:cTn>
                                        <p:tgtEl>
                                          <p:spTgt spid="6"/>
                                        </p:tgtEl>
                                      </p:cBhvr>
                                      <p:to x="100000" y="90000"/>
                                    </p:animScale>
                                    <p:animScale>
                                      <p:cBhvr>
                                        <p:cTn id="41" dur="166" decel="50000">
                                          <p:stCondLst>
                                            <p:cond delay="1668"/>
                                          </p:stCondLst>
                                        </p:cTn>
                                        <p:tgtEl>
                                          <p:spTgt spid="6"/>
                                        </p:tgtEl>
                                      </p:cBhvr>
                                      <p:to x="100000" y="100000"/>
                                    </p:animScale>
                                    <p:animScale>
                                      <p:cBhvr>
                                        <p:cTn id="42" dur="26">
                                          <p:stCondLst>
                                            <p:cond delay="1808"/>
                                          </p:stCondLst>
                                        </p:cTn>
                                        <p:tgtEl>
                                          <p:spTgt spid="6"/>
                                        </p:tgtEl>
                                      </p:cBhvr>
                                      <p:to x="100000" y="95000"/>
                                    </p:animScale>
                                    <p:animScale>
                                      <p:cBhvr>
                                        <p:cTn id="43"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theme/theme1.xml><?xml version="1.0" encoding="utf-8"?>
<a:theme xmlns:a="http://schemas.openxmlformats.org/drawingml/2006/main" name="Tema de l'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559</Words>
  <Application>Microsoft Office PowerPoint</Application>
  <PresentationFormat>Panorámica</PresentationFormat>
  <Paragraphs>19</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Broadway</vt:lpstr>
      <vt:lpstr>Calibri</vt:lpstr>
      <vt:lpstr>Calibri Light</vt:lpstr>
      <vt:lpstr>Tema de l'Office</vt:lpstr>
      <vt:lpstr>Castillo de Castellet i la Gornal</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Castell de Castellet</dc:title>
  <dc:creator>alumne</dc:creator>
  <cp:lastModifiedBy>Usuari</cp:lastModifiedBy>
  <cp:revision>25</cp:revision>
  <dcterms:created xsi:type="dcterms:W3CDTF">2019-05-11T03:08:04Z</dcterms:created>
  <dcterms:modified xsi:type="dcterms:W3CDTF">2019-05-28T07:28:17Z</dcterms:modified>
</cp:coreProperties>
</file>