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24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/>
              <a:t>¿Como se llama, qué es, qué tipo de </a:t>
            </a:r>
            <a:r>
              <a:rPr lang="es-ES" dirty="0" err="1"/>
              <a:t>construción</a:t>
            </a:r>
            <a:r>
              <a:rPr lang="es-ES" dirty="0"/>
              <a:t>, donde está, para qué sirve, cuándo se construyó y de qué estilo es?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Se </a:t>
            </a:r>
            <a:r>
              <a:rPr lang="es-ES" dirty="0" err="1"/>
              <a:t>llama"Drassanes</a:t>
            </a:r>
            <a:r>
              <a:rPr lang="es-ES" dirty="0"/>
              <a:t> </a:t>
            </a:r>
            <a:r>
              <a:rPr lang="es-ES" dirty="0" err="1"/>
              <a:t>reials</a:t>
            </a:r>
            <a:r>
              <a:rPr lang="es-ES" dirty="0"/>
              <a:t> de Barcelona”, es un astillero, está en la Barceloneta, sirve para construir barcos, se empezó a construir en 1280, se acabó de construir en 1381 y es de estilo gótico.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2417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¿Cuales son sus características principales, por qué se construyó, qué estado de conservación está y para que se usa en la actualidad?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Sus características principales son sus ventanas enormes y que es muy largo y estrecho, se construyó para poder construir barcos más rápido, está en buen estado de conservación porqué han hecho reformas, ahora lo usan como a sala de exposiciones, me gusta mucho por sus grandes ventanas. </a:t>
            </a:r>
            <a:endParaRPr lang="es-ES" dirty="0"/>
          </a:p>
          <a:p>
            <a:r>
              <a:rPr lang="es-ES" dirty="0"/>
              <a:t/>
            </a:r>
            <a:br>
              <a:rPr lang="es-ES" dirty="0"/>
            </a:b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80663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Presentació en pantalla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¿Como se llama, qué es, qué tipo de construción, donde está, para qué sirve, cuándo se construyó y de qué estilo es?  Se llama"Drassanes reials de Barcelona”, es un astillero, está en la Barceloneta, sirve para construir barcos, se empezó a construir en 1280, se acabó de construir en 1381 y es de estilo gótico.   </vt:lpstr>
      <vt:lpstr>¿Cuales son sus características principales, por qué se construyó, qué estado de conservación está y para que se usa en la actualidad?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¿Como se llama, qué es, qué tipo de construción, donde está, para qué sirve, cuándo se construyó y de qué estilo es?  Se llama"Drassanes reials de Barcelona”, es un astillero, está en la Barceloneta, sirve para construir barcos, se empezó a construir en 1280, se acabó de construir en 1381 y es de estilo gótico.   </dc:title>
  <dc:creator>Alumne</dc:creator>
  <cp:lastModifiedBy>alumne</cp:lastModifiedBy>
  <cp:revision>1</cp:revision>
  <dcterms:created xsi:type="dcterms:W3CDTF">2019-05-27T14:37:04Z</dcterms:created>
  <dcterms:modified xsi:type="dcterms:W3CDTF">2019-05-23T20:20:20Z</dcterms:modified>
</cp:coreProperties>
</file>