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724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5764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9294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3517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8285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09713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2355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7952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4407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304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716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687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289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8087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578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317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6620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62D8BF-E400-4247-ADFC-917E96D5FDAC}" type="datetimeFigureOut">
              <a:rPr lang="ca-ES" smtClean="0"/>
              <a:t>26/05/2019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8830FB-D730-4752-9630-9D9198F09262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776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88395" y="-206062"/>
            <a:ext cx="9144000" cy="24796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Monumento</a:t>
            </a:r>
            <a:endParaRPr lang="es-ES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936124" y="4361892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Columnas</a:t>
            </a:r>
            <a:r>
              <a:rPr lang="ca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del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templo</a:t>
            </a:r>
            <a:r>
              <a:rPr lang="ca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_trad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</a:t>
            </a:r>
            <a:r>
              <a:rPr lang="ca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Augusto</a:t>
            </a:r>
            <a:endParaRPr lang="ca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Románico</a:t>
            </a:r>
          </a:p>
          <a:p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734587"/>
            <a:ext cx="4394839" cy="30780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</p:pic>
      <p:sp>
        <p:nvSpPr>
          <p:cNvPr id="6" name="Fletxa dreta 5"/>
          <p:cNvSpPr/>
          <p:nvPr/>
        </p:nvSpPr>
        <p:spPr>
          <a:xfrm>
            <a:off x="5074275" y="1513758"/>
            <a:ext cx="837127" cy="759854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etxa dreta 6"/>
          <p:cNvSpPr/>
          <p:nvPr/>
        </p:nvSpPr>
        <p:spPr>
          <a:xfrm flipH="1">
            <a:off x="10919010" y="1504099"/>
            <a:ext cx="995082" cy="779171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18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COMO SE LLAMA, CORDENADAS, ETC.....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nombre de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´´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columnas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Templo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Augusto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´´ y es </a:t>
            </a:r>
            <a:r>
              <a:rPr lang="ca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ROMÁNICO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coordenadas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son...: 41º 23’00’’ N 2º 10’38’’E/ 41.3834, 2.17715.</a:t>
            </a:r>
          </a:p>
          <a:p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creó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una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curiosidad </a:t>
            </a:r>
            <a:r>
              <a:rPr lang="ca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que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columnas tienen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2.000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años. ( Aunque solo queden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a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84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00613" y="314551"/>
            <a:ext cx="10131425" cy="1456267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Quién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 hizo construir,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CARACTERÍSTICAS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etc.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0761" y="1770818"/>
            <a:ext cx="11475075" cy="4990591"/>
          </a:xfrm>
        </p:spPr>
        <p:txBody>
          <a:bodyPr/>
          <a:lstStyle/>
          <a:p>
            <a:endParaRPr lang="ca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(ANTES)                                                            (AHORA)</a:t>
            </a:r>
          </a:p>
          <a:p>
            <a:r>
              <a:rPr lang="ca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                                      (2019)</a:t>
            </a:r>
            <a:endParaRPr lang="ca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a-ES" dirty="0" smtClean="0">
              <a:latin typeface="Comic Sans MS" panose="030F0702030302020204" pitchFamily="66" charset="0"/>
            </a:endParaRPr>
          </a:p>
          <a:p>
            <a:endParaRPr lang="ca-E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·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construcción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hizo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construir 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César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Augusto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servía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era para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rendirle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culto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César</a:t>
            </a:r>
            <a:r>
              <a:rPr lang="ca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Antes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había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montón de columnas pero ahora solo quedan 4.</a:t>
            </a:r>
          </a:p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su tipo de construcción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ROMÀNICA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según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opinión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 ENCANTAN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las columnas, pero están en un </a:t>
            </a:r>
            <a:r>
              <a:rPr lang="es-E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lugar encerradas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70" y="2146923"/>
            <a:ext cx="3290210" cy="1861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86" y="2146922"/>
            <a:ext cx="3129566" cy="1861025"/>
          </a:xfrm>
          <a:prstGeom prst="rect">
            <a:avLst/>
          </a:prstGeom>
        </p:spPr>
      </p:pic>
      <p:cxnSp>
        <p:nvCxnSpPr>
          <p:cNvPr id="15" name="Connector de fletxa recta 14"/>
          <p:cNvCxnSpPr/>
          <p:nvPr/>
        </p:nvCxnSpPr>
        <p:spPr>
          <a:xfrm flipV="1">
            <a:off x="5383369" y="2421228"/>
            <a:ext cx="1678917" cy="25758"/>
          </a:xfrm>
          <a:prstGeom prst="straightConnector1">
            <a:avLst/>
          </a:prstGeom>
          <a:ln w="76200">
            <a:solidFill>
              <a:srgbClr val="FFFF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39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138</TotalTime>
  <Words>147</Words>
  <Application>Microsoft Office PowerPoint</Application>
  <PresentationFormat>Pantalla panoràmica</PresentationFormat>
  <Paragraphs>16</Paragraphs>
  <Slides>3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</vt:i4>
      </vt:variant>
    </vt:vector>
  </HeadingPairs>
  <TitlesOfParts>
    <vt:vector size="9" baseType="lpstr">
      <vt:lpstr>Andalus</vt:lpstr>
      <vt:lpstr>Arial</vt:lpstr>
      <vt:lpstr>Calibri</vt:lpstr>
      <vt:lpstr>Calibri Light</vt:lpstr>
      <vt:lpstr>Comic Sans MS</vt:lpstr>
      <vt:lpstr>Celestial</vt:lpstr>
      <vt:lpstr>Monumento</vt:lpstr>
      <vt:lpstr>COMO SE LLAMA, CORDENADAS, ETC.....</vt:lpstr>
      <vt:lpstr>Quién lo hizo construir, CARACTERÍSTICAS etc...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Monumento</dc:title>
  <dc:creator>alumne</dc:creator>
  <cp:lastModifiedBy>alumne</cp:lastModifiedBy>
  <cp:revision>18</cp:revision>
  <dcterms:created xsi:type="dcterms:W3CDTF">2019-05-15T02:04:21Z</dcterms:created>
  <dcterms:modified xsi:type="dcterms:W3CDTF">2019-05-26T00:42:06Z</dcterms:modified>
</cp:coreProperties>
</file>