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/>
              <a:t>Feu clic aquí per editar l'estil de subtítols del patró.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400E-8DA9-4719-BFA8-0CABA7094983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326-6B89-49F9-BABC-CD04C858D72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5195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àmica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400E-8DA9-4719-BFA8-0CABA7094983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326-6B89-49F9-BABC-CD04C858D72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3935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ol i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400E-8DA9-4719-BFA8-0CABA7094983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326-6B89-49F9-BABC-CD04C858D72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14221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400E-8DA9-4719-BFA8-0CABA7094983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326-6B89-49F9-BABC-CD04C858D726}" type="slidenum">
              <a:rPr lang="ca-ES" smtClean="0"/>
              <a:t>‹Nº›</a:t>
            </a:fld>
            <a:endParaRPr lang="ca-E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7916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geta d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400E-8DA9-4719-BFA8-0CABA7094983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326-6B89-49F9-BABC-CD04C858D72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46176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400E-8DA9-4719-BFA8-0CABA7094983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326-6B89-49F9-BABC-CD04C858D72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01238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a d'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400E-8DA9-4719-BFA8-0CABA7094983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326-6B89-49F9-BABC-CD04C858D72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53190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400E-8DA9-4719-BFA8-0CABA7094983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326-6B89-49F9-BABC-CD04C858D72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41548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400E-8DA9-4719-BFA8-0CABA7094983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326-6B89-49F9-BABC-CD04C858D72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87446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400E-8DA9-4719-BFA8-0CABA7094983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326-6B89-49F9-BABC-CD04C858D72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1070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400E-8DA9-4719-BFA8-0CABA7094983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326-6B89-49F9-BABC-CD04C858D72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95664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400E-8DA9-4719-BFA8-0CABA7094983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326-6B89-49F9-BABC-CD04C858D72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8372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400E-8DA9-4719-BFA8-0CABA7094983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326-6B89-49F9-BABC-CD04C858D72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28756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400E-8DA9-4719-BFA8-0CABA7094983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326-6B89-49F9-BABC-CD04C858D72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009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400E-8DA9-4719-BFA8-0CABA7094983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326-6B89-49F9-BABC-CD04C858D72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0206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400E-8DA9-4719-BFA8-0CABA7094983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326-6B89-49F9-BABC-CD04C858D72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33074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400E-8DA9-4719-BFA8-0CABA7094983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326-6B89-49F9-BABC-CD04C858D72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5481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B6A400E-8DA9-4719-BFA8-0CABA7094983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E0326-6B89-49F9-BABC-CD04C858D72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267771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277785" y="765220"/>
            <a:ext cx="8825658" cy="3329581"/>
          </a:xfrm>
        </p:spPr>
        <p:txBody>
          <a:bodyPr/>
          <a:lstStyle/>
          <a:p>
            <a:r>
              <a:rPr lang="ca-ES" sz="10000" dirty="0">
                <a:latin typeface="Bell MT" panose="02020503060305020303" pitchFamily="18" charset="0"/>
              </a:rPr>
              <a:t>Palau Real Major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a-ES" dirty="0" err="1"/>
              <a:t>realizado</a:t>
            </a:r>
            <a:r>
              <a:rPr lang="ca-ES" dirty="0"/>
              <a:t> por: MARTINA  M.</a:t>
            </a:r>
          </a:p>
        </p:txBody>
      </p:sp>
    </p:spTree>
    <p:extLst>
      <p:ext uri="{BB962C8B-B14F-4D97-AF65-F5344CB8AC3E}">
        <p14:creationId xmlns:p14="http://schemas.microsoft.com/office/powerpoint/2010/main" val="298195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2"/>
          <p:cNvSpPr txBox="1"/>
          <p:nvPr/>
        </p:nvSpPr>
        <p:spPr>
          <a:xfrm>
            <a:off x="322741" y="667970"/>
            <a:ext cx="1013567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El “</a:t>
            </a:r>
            <a:r>
              <a:rPr lang="es-ES" sz="2800" dirty="0" err="1"/>
              <a:t>Palau</a:t>
            </a:r>
            <a:r>
              <a:rPr lang="es-ES" sz="2800" dirty="0"/>
              <a:t> </a:t>
            </a:r>
            <a:r>
              <a:rPr lang="es-ES" sz="2800" dirty="0" err="1"/>
              <a:t>Reial</a:t>
            </a:r>
            <a:r>
              <a:rPr lang="es-ES" sz="2800" dirty="0"/>
              <a:t> </a:t>
            </a:r>
            <a:r>
              <a:rPr lang="es-ES" sz="2800" dirty="0" err="1"/>
              <a:t>Major</a:t>
            </a:r>
            <a:r>
              <a:rPr lang="es-ES" sz="2800" dirty="0"/>
              <a:t>” es un Palacio  como dice  su nombre. También es de arquitectura gótica porque tiene grandes ventanales. </a:t>
            </a:r>
          </a:p>
          <a:p>
            <a:r>
              <a:rPr lang="es-ES" sz="2800" dirty="0"/>
              <a:t>Esta situada en Barcelona, en el centro del barrio gótico en la “Plaza del Rey”. Fue construida entre el año 1359 y el año 1362.</a:t>
            </a:r>
          </a:p>
          <a:p>
            <a:r>
              <a:rPr lang="es-ES" sz="2800" dirty="0"/>
              <a:t>Así que, solo tardaron 3 años en </a:t>
            </a:r>
          </a:p>
          <a:p>
            <a:r>
              <a:rPr lang="es-ES" sz="2800" dirty="0"/>
              <a:t>Construirlo.</a:t>
            </a:r>
          </a:p>
          <a:p>
            <a:endParaRPr lang="es-ES" sz="2400" dirty="0"/>
          </a:p>
          <a:p>
            <a:endParaRPr lang="es-ES" sz="2400" dirty="0"/>
          </a:p>
        </p:txBody>
      </p:sp>
      <p:pic>
        <p:nvPicPr>
          <p:cNvPr id="25" name="Imatge 24"/>
          <p:cNvPicPr>
            <a:picLocks noChangeAspect="1"/>
          </p:cNvPicPr>
          <p:nvPr/>
        </p:nvPicPr>
        <p:blipFill rotWithShape="1">
          <a:blip r:embed="rId2"/>
          <a:srcRect l="47092" t="8162" r="524" b="21523"/>
          <a:stretch/>
        </p:blipFill>
        <p:spPr>
          <a:xfrm>
            <a:off x="6096256" y="2982829"/>
            <a:ext cx="5773003" cy="353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47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550042" y="1659285"/>
            <a:ext cx="90894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/>
              <a:t>El “Palau Reial Major” </a:t>
            </a:r>
            <a:r>
              <a:rPr lang="ca-ES" sz="2800" dirty="0" err="1"/>
              <a:t>antiguamente</a:t>
            </a:r>
            <a:r>
              <a:rPr lang="ca-ES" sz="2800" dirty="0"/>
              <a:t> era una residencia, </a:t>
            </a:r>
            <a:r>
              <a:rPr lang="ca-ES" sz="2800" dirty="0" err="1"/>
              <a:t>pero</a:t>
            </a:r>
            <a:r>
              <a:rPr lang="ca-ES" sz="2800" dirty="0"/>
              <a:t> </a:t>
            </a:r>
            <a:r>
              <a:rPr lang="ca-ES" sz="2800" dirty="0" err="1"/>
              <a:t>ahora</a:t>
            </a:r>
            <a:r>
              <a:rPr lang="ca-ES" sz="2800" dirty="0"/>
              <a:t> se </a:t>
            </a:r>
            <a:r>
              <a:rPr lang="ca-ES" sz="2800" dirty="0" err="1"/>
              <a:t>utiliza</a:t>
            </a:r>
            <a:r>
              <a:rPr lang="ca-ES" sz="2800" dirty="0"/>
              <a:t> para </a:t>
            </a:r>
            <a:r>
              <a:rPr lang="ca-ES" sz="2800" dirty="0" err="1"/>
              <a:t>realizar</a:t>
            </a:r>
            <a:r>
              <a:rPr lang="ca-ES" sz="2800" dirty="0"/>
              <a:t> </a:t>
            </a:r>
            <a:r>
              <a:rPr lang="ca-ES" sz="2800" dirty="0" err="1"/>
              <a:t>actos</a:t>
            </a:r>
            <a:r>
              <a:rPr lang="ca-ES" sz="2800" dirty="0"/>
              <a:t> </a:t>
            </a:r>
            <a:r>
              <a:rPr lang="ca-ES" sz="2800" dirty="0" err="1"/>
              <a:t>muy</a:t>
            </a:r>
            <a:r>
              <a:rPr lang="ca-ES" sz="2800" dirty="0"/>
              <a:t> </a:t>
            </a:r>
            <a:r>
              <a:rPr lang="ca-ES" sz="2800" dirty="0" err="1"/>
              <a:t>importantes</a:t>
            </a:r>
            <a:r>
              <a:rPr lang="ca-ES" sz="2800" dirty="0"/>
              <a:t>. </a:t>
            </a:r>
            <a:r>
              <a:rPr lang="ca-ES" sz="2800" dirty="0" err="1"/>
              <a:t>Además</a:t>
            </a:r>
            <a:r>
              <a:rPr lang="ca-ES" sz="2800" dirty="0"/>
              <a:t> se </a:t>
            </a:r>
            <a:r>
              <a:rPr lang="ca-ES" sz="2800" dirty="0" err="1"/>
              <a:t>puede</a:t>
            </a:r>
            <a:r>
              <a:rPr lang="ca-ES" sz="2800" dirty="0"/>
              <a:t> visitar.</a:t>
            </a:r>
          </a:p>
          <a:p>
            <a:endParaRPr lang="ca-ES" sz="2800" dirty="0"/>
          </a:p>
          <a:p>
            <a:r>
              <a:rPr lang="ca-ES" sz="2800" dirty="0"/>
              <a:t>Se conserva en </a:t>
            </a:r>
            <a:r>
              <a:rPr lang="ca-ES" sz="2800" dirty="0" err="1"/>
              <a:t>muy</a:t>
            </a:r>
            <a:r>
              <a:rPr lang="ca-ES" sz="2800" dirty="0"/>
              <a:t> </a:t>
            </a:r>
            <a:r>
              <a:rPr lang="ca-ES" sz="2800" dirty="0" err="1"/>
              <a:t>buen</a:t>
            </a:r>
            <a:r>
              <a:rPr lang="ca-ES" sz="2800" dirty="0"/>
              <a:t> </a:t>
            </a:r>
            <a:r>
              <a:rPr lang="ca-ES" sz="2800" dirty="0" err="1"/>
              <a:t>estado</a:t>
            </a:r>
            <a:r>
              <a:rPr lang="ca-ES" sz="2800" dirty="0"/>
              <a:t>.</a:t>
            </a:r>
          </a:p>
          <a:p>
            <a:endParaRPr lang="ca-ES" sz="2800" dirty="0"/>
          </a:p>
          <a:p>
            <a:r>
              <a:rPr lang="ca-ES" sz="2800" dirty="0"/>
              <a:t>Creo que es una visita </a:t>
            </a:r>
            <a:r>
              <a:rPr lang="ca-ES" sz="2800" dirty="0" err="1"/>
              <a:t>muy</a:t>
            </a:r>
            <a:r>
              <a:rPr lang="ca-ES" sz="2800" dirty="0"/>
              <a:t> </a:t>
            </a:r>
            <a:r>
              <a:rPr lang="ca-ES" sz="2800" dirty="0" err="1"/>
              <a:t>interesante</a:t>
            </a:r>
            <a:r>
              <a:rPr lang="ca-ES" sz="2800" dirty="0"/>
              <a:t>.</a:t>
            </a: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115" y="3143744"/>
            <a:ext cx="4653885" cy="324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03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">
  <a:themeElements>
    <a:clrScheme name="Ió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ó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160</TotalTime>
  <Words>113</Words>
  <Application>Microsoft Office PowerPoint</Application>
  <PresentationFormat>Panorámica</PresentationFormat>
  <Paragraphs>11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Bell MT</vt:lpstr>
      <vt:lpstr>Century Gothic</vt:lpstr>
      <vt:lpstr>Wingdings 3</vt:lpstr>
      <vt:lpstr>Ió</vt:lpstr>
      <vt:lpstr>Palau Real Major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Palau Real Major</dc:title>
  <dc:creator>alumne</dc:creator>
  <cp:lastModifiedBy>Marta Conde Cros</cp:lastModifiedBy>
  <cp:revision>16</cp:revision>
  <dcterms:created xsi:type="dcterms:W3CDTF">2019-05-14T21:43:17Z</dcterms:created>
  <dcterms:modified xsi:type="dcterms:W3CDTF">2019-05-31T10:30:08Z</dcterms:modified>
</cp:coreProperties>
</file>