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1" autoAdjust="0"/>
  </p:normalViewPr>
  <p:slideViewPr>
    <p:cSldViewPr>
      <p:cViewPr varScale="1">
        <p:scale>
          <a:sx n="85" d="100"/>
          <a:sy n="85" d="100"/>
        </p:scale>
        <p:origin x="139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A0C5D-13CB-440A-9698-C5504AA7A02F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88601-9118-4660-902F-7C5644B85FE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328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977CBF-60F1-4AC6-A2AF-5248AD9FF0A8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BB6E55-A92B-4C25-99E8-16632D32C8A3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00B050"/>
                </a:solidFill>
              </a:rPr>
              <a:t>IGLESIA: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Autofit/>
          </a:bodyPr>
          <a:lstStyle/>
          <a:p>
            <a:r>
              <a:rPr lang="es-ES" sz="7000" dirty="0">
                <a:solidFill>
                  <a:srgbClr val="00B0F0"/>
                </a:solidFill>
              </a:rPr>
              <a:t>PARROQUIA DE LOUSAME</a:t>
            </a:r>
          </a:p>
        </p:txBody>
      </p:sp>
    </p:spTree>
    <p:extLst>
      <p:ext uri="{BB962C8B-B14F-4D97-AF65-F5344CB8AC3E}">
        <p14:creationId xmlns:p14="http://schemas.microsoft.com/office/powerpoint/2010/main" val="60716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5282420"/>
            <a:ext cx="6336704" cy="1549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6500" dirty="0">
                <a:solidFill>
                  <a:srgbClr val="00B050"/>
                </a:solidFill>
              </a:rPr>
              <a:t>LOCALIZAZION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34888" y="260648"/>
            <a:ext cx="8229600" cy="6192688"/>
          </a:xfrm>
        </p:spPr>
        <p:txBody>
          <a:bodyPr/>
          <a:lstStyle/>
          <a:p>
            <a:r>
              <a:rPr lang="es-ES" dirty="0"/>
              <a:t>LIMITA</a:t>
            </a:r>
            <a:r>
              <a:rPr lang="es-ES_tradnl" dirty="0"/>
              <a:t> </a:t>
            </a:r>
            <a:r>
              <a:rPr lang="es-ES" dirty="0"/>
              <a:t>AL NORTE CON EL MUNICIPIO DE BRION,</a:t>
            </a:r>
          </a:p>
          <a:p>
            <a:r>
              <a:rPr lang="es-ES" dirty="0"/>
              <a:t>AL SUD CON  BOIRO I RIANXO</a:t>
            </a:r>
          </a:p>
          <a:p>
            <a:r>
              <a:rPr lang="es-ES" dirty="0"/>
              <a:t>AL ESTE CON ROIS  I DODRO</a:t>
            </a:r>
          </a:p>
          <a:p>
            <a:r>
              <a:rPr lang="es-ES" dirty="0"/>
              <a:t>Y AL OESTE CON PORTODOSON I NOYA.</a:t>
            </a:r>
          </a:p>
          <a:p>
            <a:endParaRPr lang="es-ES" dirty="0"/>
          </a:p>
          <a:p>
            <a:r>
              <a:rPr lang="es-ES" dirty="0"/>
              <a:t>ESTA SITUADA EN LA COMARCA DE NOYA, PROVINCIA DE LA CORUÑA (GALICIA)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264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5589240"/>
            <a:ext cx="6264695" cy="1152128"/>
          </a:xfrm>
        </p:spPr>
        <p:txBody>
          <a:bodyPr>
            <a:normAutofit fontScale="90000"/>
          </a:bodyPr>
          <a:lstStyle/>
          <a:p>
            <a:r>
              <a:rPr lang="es-ES" sz="6500" dirty="0">
                <a:solidFill>
                  <a:srgbClr val="00B0F0"/>
                </a:solidFill>
              </a:rPr>
              <a:t>CONSTRUCCIÓN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579296" cy="6009531"/>
          </a:xfrm>
        </p:spPr>
        <p:txBody>
          <a:bodyPr/>
          <a:lstStyle/>
          <a:p>
            <a:r>
              <a:rPr lang="es-ES" dirty="0"/>
              <a:t>SE CREE QUE FUE CONSTRUIDA HACIA EL</a:t>
            </a:r>
          </a:p>
          <a:p>
            <a:pPr marL="0" indent="0">
              <a:buNone/>
            </a:pPr>
            <a:r>
              <a:rPr lang="es-ES" dirty="0"/>
              <a:t>1154 EN HONOR DE SAN JOAN BAUTISTA.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SIEMPRE A TENIDO USO RELIGIOSO,TIENE UN PEQUEÑO CEMENTERIO EN LA PARTE DE ATRÁS,SU ESTADO DE CONSERVACIÓN ES BUENO POR LOS AÑOS QUE TIENE.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85945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94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Georgia</vt:lpstr>
      <vt:lpstr>Trebuchet MS</vt:lpstr>
      <vt:lpstr>Transmisión de listas</vt:lpstr>
      <vt:lpstr>PARROQUIA DE LOUSAME</vt:lpstr>
      <vt:lpstr>LOCALIZAZION</vt:lpstr>
      <vt:lpstr>CONSTRUCCIÓN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PARROQUIA DE LOUSAME</dc:title>
  <dc:creator>USUARIO</dc:creator>
  <cp:lastModifiedBy>Usuari</cp:lastModifiedBy>
  <cp:revision>19</cp:revision>
  <dcterms:created xsi:type="dcterms:W3CDTF">2019-04-21T18:38:04Z</dcterms:created>
  <dcterms:modified xsi:type="dcterms:W3CDTF">2019-05-27T14:19:02Z</dcterms:modified>
</cp:coreProperties>
</file>